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dp" ContentType="image/vnd.ms-photo"/>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8" r:id="rId3"/>
    <p:sldMasterId id="2147483673" r:id="rId4"/>
    <p:sldMasterId id="2147483680" r:id="rId5"/>
    <p:sldMasterId id="2147483688" r:id="rId6"/>
  </p:sldMasterIdLst>
  <p:notesMasterIdLst>
    <p:notesMasterId r:id="rId9"/>
  </p:notesMasterIdLst>
  <p:handoutMasterIdLst>
    <p:handoutMasterId r:id="rId42"/>
  </p:handoutMasterIdLst>
  <p:sldIdLst>
    <p:sldId id="616" r:id="rId7"/>
    <p:sldId id="504" r:id="rId8"/>
    <p:sldId id="588" r:id="rId10"/>
    <p:sldId id="617" r:id="rId11"/>
    <p:sldId id="618" r:id="rId12"/>
    <p:sldId id="619" r:id="rId13"/>
    <p:sldId id="620" r:id="rId14"/>
    <p:sldId id="650" r:id="rId15"/>
    <p:sldId id="506" r:id="rId16"/>
    <p:sldId id="621" r:id="rId17"/>
    <p:sldId id="622" r:id="rId18"/>
    <p:sldId id="623" r:id="rId19"/>
    <p:sldId id="624" r:id="rId20"/>
    <p:sldId id="626" r:id="rId21"/>
    <p:sldId id="627" r:id="rId22"/>
    <p:sldId id="625" r:id="rId23"/>
    <p:sldId id="628" r:id="rId24"/>
    <p:sldId id="629" r:id="rId25"/>
    <p:sldId id="630" r:id="rId26"/>
    <p:sldId id="631" r:id="rId27"/>
    <p:sldId id="632" r:id="rId28"/>
    <p:sldId id="635" r:id="rId29"/>
    <p:sldId id="566" r:id="rId30"/>
    <p:sldId id="638" r:id="rId31"/>
    <p:sldId id="507" r:id="rId32"/>
    <p:sldId id="636" r:id="rId33"/>
    <p:sldId id="567" r:id="rId34"/>
    <p:sldId id="568" r:id="rId35"/>
    <p:sldId id="569" r:id="rId36"/>
    <p:sldId id="570" r:id="rId37"/>
    <p:sldId id="509" r:id="rId38"/>
    <p:sldId id="548" r:id="rId39"/>
    <p:sldId id="633" r:id="rId40"/>
    <p:sldId id="634"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皮+目录" id="{962D7338-8034-4F72-99D0-86AC93D939BC}">
          <p14:sldIdLst>
            <p14:sldId id="616"/>
            <p14:sldId id="504"/>
          </p14:sldIdLst>
        </p14:section>
        <p14:section name="1.团队介绍" id="{81D5B956-FC04-41A8-A462-4E4866BB066A}">
          <p14:sldIdLst>
            <p14:sldId id="588"/>
            <p14:sldId id="617"/>
            <p14:sldId id="618"/>
            <p14:sldId id="619"/>
            <p14:sldId id="620"/>
            <p14:sldId id="650"/>
          </p14:sldIdLst>
        </p14:section>
        <p14:section name="2.产品介绍" id="{bb29db3b-0080-475f-b74c-6a2aa23b2bff}">
          <p14:sldIdLst>
            <p14:sldId id="506"/>
            <p14:sldId id="621"/>
            <p14:sldId id="622"/>
            <p14:sldId id="623"/>
            <p14:sldId id="624"/>
            <p14:sldId id="626"/>
            <p14:sldId id="627"/>
            <p14:sldId id="625"/>
            <p14:sldId id="628"/>
            <p14:sldId id="629"/>
            <p14:sldId id="630"/>
            <p14:sldId id="631"/>
            <p14:sldId id="632"/>
          </p14:sldIdLst>
        </p14:section>
        <p14:section name="3.案例" id="{d338b0e6-6e9d-4bfb-a584-9f86e59bd8b4}">
          <p14:sldIdLst>
            <p14:sldId id="635"/>
            <p14:sldId id="566"/>
            <p14:sldId id="638"/>
          </p14:sldIdLst>
        </p14:section>
        <p14:section name="4.服务介绍" id="{ea9e2453-34b2-4035-b406-cdbfd3496df4}">
          <p14:sldIdLst>
            <p14:sldId id="507"/>
            <p14:sldId id="569"/>
            <p14:sldId id="570"/>
            <p14:sldId id="636"/>
            <p14:sldId id="567"/>
            <p14:sldId id="568"/>
          </p14:sldIdLst>
        </p14:section>
        <p14:section name="5.总结" id="{0d0d305c-800c-44fe-bd03-acb4fcae4409}">
          <p14:sldIdLst>
            <p14:sldId id="509"/>
            <p14:sldId id="548"/>
          </p14:sldIdLst>
        </p14:section>
        <p14:section name="结尾" id="{d543f4fa-8d1d-41f4-8c5f-07a8a89f2a71}">
          <p14:sldIdLst>
            <p14:sldId id="633"/>
            <p14:sldId id="634"/>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C65"/>
    <a:srgbClr val="3772CA"/>
    <a:srgbClr val="4182C2"/>
    <a:srgbClr val="A6A6A6"/>
    <a:srgbClr val="130A78"/>
    <a:srgbClr val="86B4E8"/>
    <a:srgbClr val="DBE6F3"/>
    <a:srgbClr val="062D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19" autoAdjust="0"/>
    <p:restoredTop sz="94660"/>
  </p:normalViewPr>
  <p:slideViewPr>
    <p:cSldViewPr snapToGrid="0">
      <p:cViewPr>
        <p:scale>
          <a:sx n="66" d="100"/>
          <a:sy n="66" d="100"/>
        </p:scale>
        <p:origin x="738" y="486"/>
      </p:cViewPr>
      <p:guideLst/>
    </p:cSldViewPr>
  </p:slideViewPr>
  <p:notesTextViewPr>
    <p:cViewPr>
      <p:scale>
        <a:sx n="1" d="1"/>
        <a:sy n="1" d="1"/>
      </p:scale>
      <p:origin x="0" y="0"/>
    </p:cViewPr>
  </p:notesTextViewPr>
  <p:sorterViewPr>
    <p:cViewPr>
      <p:scale>
        <a:sx n="100" d="100"/>
        <a:sy n="100" d="100"/>
      </p:scale>
      <p:origin x="0" y="-6774"/>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2.xml"/><Relationship Id="rId7" Type="http://schemas.openxmlformats.org/officeDocument/2006/relationships/slide" Target="slides/slide1.xml"/><Relationship Id="rId6" Type="http://schemas.openxmlformats.org/officeDocument/2006/relationships/slideMaster" Target="slideMasters/slideMaster5.xml"/><Relationship Id="rId5" Type="http://schemas.openxmlformats.org/officeDocument/2006/relationships/slideMaster" Target="slideMasters/slideMaster4.xml"/><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handoutMaster" Target="handoutMasters/handoutMaster1.xml"/><Relationship Id="rId41" Type="http://schemas.openxmlformats.org/officeDocument/2006/relationships/slide" Target="slides/slide34.xml"/><Relationship Id="rId40" Type="http://schemas.openxmlformats.org/officeDocument/2006/relationships/slide" Target="slides/slide33.xml"/><Relationship Id="rId4" Type="http://schemas.openxmlformats.org/officeDocument/2006/relationships/slideMaster" Target="slideMasters/slideMaster3.xml"/><Relationship Id="rId39" Type="http://schemas.openxmlformats.org/officeDocument/2006/relationships/slide" Target="slides/slide32.xml"/><Relationship Id="rId38" Type="http://schemas.openxmlformats.org/officeDocument/2006/relationships/slide" Target="slides/slide31.xml"/><Relationship Id="rId37" Type="http://schemas.openxmlformats.org/officeDocument/2006/relationships/slide" Target="slides/slide30.xml"/><Relationship Id="rId36" Type="http://schemas.openxmlformats.org/officeDocument/2006/relationships/slide" Target="slides/slide29.xml"/><Relationship Id="rId35" Type="http://schemas.openxmlformats.org/officeDocument/2006/relationships/slide" Target="slides/slide28.xml"/><Relationship Id="rId34" Type="http://schemas.openxmlformats.org/officeDocument/2006/relationships/slide" Target="slides/slide27.xml"/><Relationship Id="rId33" Type="http://schemas.openxmlformats.org/officeDocument/2006/relationships/slide" Target="slides/slide26.xml"/><Relationship Id="rId32" Type="http://schemas.openxmlformats.org/officeDocument/2006/relationships/slide" Target="slides/slide25.xml"/><Relationship Id="rId31" Type="http://schemas.openxmlformats.org/officeDocument/2006/relationships/slide" Target="slides/slide24.xml"/><Relationship Id="rId30" Type="http://schemas.openxmlformats.org/officeDocument/2006/relationships/slide" Target="slides/slide23.xml"/><Relationship Id="rId3" Type="http://schemas.openxmlformats.org/officeDocument/2006/relationships/slideMaster" Target="slideMasters/slideMaster2.xml"/><Relationship Id="rId29" Type="http://schemas.openxmlformats.org/officeDocument/2006/relationships/slide" Target="slides/slide22.xml"/><Relationship Id="rId28" Type="http://schemas.openxmlformats.org/officeDocument/2006/relationships/slide" Target="slides/slide21.xml"/><Relationship Id="rId27" Type="http://schemas.openxmlformats.org/officeDocument/2006/relationships/slide" Target="slides/slide20.xml"/><Relationship Id="rId26" Type="http://schemas.openxmlformats.org/officeDocument/2006/relationships/slide" Target="slides/slide19.xml"/><Relationship Id="rId25" Type="http://schemas.openxmlformats.org/officeDocument/2006/relationships/slide" Target="slides/slide18.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wdp>
</file>

<file path=ppt/media/image4.png>
</file>

<file path=ppt/media/image40.jpeg>
</file>

<file path=ppt/media/image41.png>
</file>

<file path=ppt/media/image42.png>
</file>

<file path=ppt/media/image43.jpeg>
</file>

<file path=ppt/media/image44.png>
</file>

<file path=ppt/media/image45.png>
</file>

<file path=ppt/media/image46.png>
</file>

<file path=ppt/media/image47.png>
</file>

<file path=ppt/media/image48.png>
</file>

<file path=ppt/media/image49.png>
</file>

<file path=ppt/media/image5.jpeg>
</file>

<file path=ppt/media/image6.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苹方-简" panose="020B0400000000000000" charset="-122"/>
                <a:ea typeface="苹方-简" panose="020B0400000000000000" charset="-122"/>
                <a:cs typeface="苹方-简" panose="020B04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苹方-简" panose="020B0400000000000000" charset="-122"/>
                <a:ea typeface="苹方-简" panose="020B0400000000000000" charset="-122"/>
                <a:cs typeface="苹方-简" panose="020B0400000000000000" charset="-122"/>
              </a:defRPr>
            </a:lvl1pPr>
          </a:lstStyle>
          <a:p>
            <a:fld id="{157AB08D-7EE0-4DF3-9222-0C214F96E61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苹方-简" panose="020B0400000000000000" charset="-122"/>
                <a:ea typeface="苹方-简" panose="020B0400000000000000" charset="-122"/>
                <a:cs typeface="苹方-简" panose="020B04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苹方-简" panose="020B0400000000000000" charset="-122"/>
                <a:ea typeface="苹方-简" panose="020B0400000000000000" charset="-122"/>
                <a:cs typeface="苹方-简" panose="020B0400000000000000" charset="-122"/>
              </a:defRPr>
            </a:lvl1pPr>
          </a:lstStyle>
          <a:p>
            <a:fld id="{A3FB478D-B0BD-4A34-94F3-FAA9D783F1B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苹方-简" panose="020B0400000000000000" charset="-122"/>
        <a:ea typeface="苹方-简" panose="020B0400000000000000" charset="-122"/>
        <a:cs typeface="苹方-简" panose="020B0400000000000000" charset="-122"/>
      </a:defRPr>
    </a:lvl1pPr>
    <a:lvl2pPr marL="457200" algn="l" defTabSz="914400" rtl="0" eaLnBrk="1" latinLnBrk="0" hangingPunct="1">
      <a:defRPr sz="1200" kern="1200">
        <a:solidFill>
          <a:schemeClr val="tx1"/>
        </a:solidFill>
        <a:latin typeface="苹方-简" panose="020B0400000000000000" charset="-122"/>
        <a:ea typeface="苹方-简" panose="020B0400000000000000" charset="-122"/>
        <a:cs typeface="苹方-简" panose="020B0400000000000000" charset="-122"/>
      </a:defRPr>
    </a:lvl2pPr>
    <a:lvl3pPr marL="914400" algn="l" defTabSz="914400" rtl="0" eaLnBrk="1" latinLnBrk="0" hangingPunct="1">
      <a:defRPr sz="1200" kern="1200">
        <a:solidFill>
          <a:schemeClr val="tx1"/>
        </a:solidFill>
        <a:latin typeface="苹方-简" panose="020B0400000000000000" charset="-122"/>
        <a:ea typeface="苹方-简" panose="020B0400000000000000" charset="-122"/>
        <a:cs typeface="苹方-简" panose="020B0400000000000000" charset="-122"/>
      </a:defRPr>
    </a:lvl3pPr>
    <a:lvl4pPr marL="1371600" algn="l" defTabSz="914400" rtl="0" eaLnBrk="1" latinLnBrk="0" hangingPunct="1">
      <a:defRPr sz="1200" kern="1200">
        <a:solidFill>
          <a:schemeClr val="tx1"/>
        </a:solidFill>
        <a:latin typeface="苹方-简" panose="020B0400000000000000" charset="-122"/>
        <a:ea typeface="苹方-简" panose="020B0400000000000000" charset="-122"/>
        <a:cs typeface="苹方-简" panose="020B0400000000000000" charset="-122"/>
      </a:defRPr>
    </a:lvl4pPr>
    <a:lvl5pPr marL="1828800" algn="l" defTabSz="914400" rtl="0" eaLnBrk="1" latinLnBrk="0" hangingPunct="1">
      <a:defRPr sz="1200" kern="1200">
        <a:solidFill>
          <a:schemeClr val="tx1"/>
        </a:solidFill>
        <a:latin typeface="苹方-简" panose="020B0400000000000000" charset="-122"/>
        <a:ea typeface="苹方-简" panose="020B0400000000000000" charset="-122"/>
        <a:cs typeface="苹方-简" panose="020B04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BB20B48-4953-406B-A801-DD0A418DC3E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1.xml"/><Relationship Id="rId12" Type="http://schemas.openxmlformats.org/officeDocument/2006/relationships/tags" Target="../tags/tag9.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9" Type="http://schemas.openxmlformats.org/officeDocument/2006/relationships/tags" Target="../tags/tag63.xml"/><Relationship Id="rId8" Type="http://schemas.openxmlformats.org/officeDocument/2006/relationships/tags" Target="../tags/tag62.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61.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60.xml"/><Relationship Id="rId11" Type="http://schemas.openxmlformats.org/officeDocument/2006/relationships/tags" Target="../tags/tag65.xml"/><Relationship Id="rId10" Type="http://schemas.openxmlformats.org/officeDocument/2006/relationships/tags" Target="../tags/tag64.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66.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78.xml"/><Relationship Id="rId8" Type="http://schemas.openxmlformats.org/officeDocument/2006/relationships/tags" Target="../tags/tag77.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76.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75.xml"/><Relationship Id="rId11" Type="http://schemas.openxmlformats.org/officeDocument/2006/relationships/tags" Target="../tags/tag80.xml"/><Relationship Id="rId10" Type="http://schemas.openxmlformats.org/officeDocument/2006/relationships/tags" Target="../tags/tag79.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84.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83.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82.xml"/><Relationship Id="rId2" Type="http://schemas.openxmlformats.org/officeDocument/2006/relationships/tags" Target="../tags/tag81.xml"/><Relationship Id="rId13" Type="http://schemas.openxmlformats.org/officeDocument/2006/relationships/tags" Target="../tags/tag88.xml"/><Relationship Id="rId12" Type="http://schemas.openxmlformats.org/officeDocument/2006/relationships/tags" Target="../tags/tag87.xml"/><Relationship Id="rId11" Type="http://schemas.openxmlformats.org/officeDocument/2006/relationships/tags" Target="../tags/tag86.xml"/><Relationship Id="rId10" Type="http://schemas.openxmlformats.org/officeDocument/2006/relationships/tags" Target="../tags/tag85.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94.xml"/><Relationship Id="rId8" Type="http://schemas.openxmlformats.org/officeDocument/2006/relationships/tags" Target="../tags/tag93.xml"/><Relationship Id="rId7" Type="http://schemas.openxmlformats.org/officeDocument/2006/relationships/tags" Target="../tags/tag92.xml"/><Relationship Id="rId6" Type="http://schemas.openxmlformats.org/officeDocument/2006/relationships/tags" Target="../tags/tag91.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90.xml"/><Relationship Id="rId2" Type="http://schemas.openxmlformats.org/officeDocument/2006/relationships/tags" Target="../tags/tag89.xml"/><Relationship Id="rId11" Type="http://schemas.openxmlformats.org/officeDocument/2006/relationships/tags" Target="../tags/tag96.xml"/><Relationship Id="rId10" Type="http://schemas.openxmlformats.org/officeDocument/2006/relationships/tags" Target="../tags/tag95.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99.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98.xml"/><Relationship Id="rId2" Type="http://schemas.openxmlformats.org/officeDocument/2006/relationships/tags" Target="../tags/tag97.xml"/><Relationship Id="rId14" Type="http://schemas.openxmlformats.org/officeDocument/2006/relationships/tags" Target="../tags/tag105.xml"/><Relationship Id="rId13" Type="http://schemas.openxmlformats.org/officeDocument/2006/relationships/tags" Target="../tags/tag104.xml"/><Relationship Id="rId12" Type="http://schemas.openxmlformats.org/officeDocument/2006/relationships/tags" Target="../tags/tag103.xml"/><Relationship Id="rId11" Type="http://schemas.openxmlformats.org/officeDocument/2006/relationships/tags" Target="../tags/tag102.xml"/><Relationship Id="rId10" Type="http://schemas.openxmlformats.org/officeDocument/2006/relationships/tags" Target="../tags/tag101.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09.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08.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07.xml"/><Relationship Id="rId2" Type="http://schemas.openxmlformats.org/officeDocument/2006/relationships/tags" Target="../tags/tag106.xml"/><Relationship Id="rId14" Type="http://schemas.openxmlformats.org/officeDocument/2006/relationships/tags" Target="../tags/tag114.xml"/><Relationship Id="rId13" Type="http://schemas.openxmlformats.org/officeDocument/2006/relationships/tags" Target="../tags/tag113.xml"/><Relationship Id="rId12" Type="http://schemas.openxmlformats.org/officeDocument/2006/relationships/tags" Target="../tags/tag112.xml"/><Relationship Id="rId11" Type="http://schemas.openxmlformats.org/officeDocument/2006/relationships/tags" Target="../tags/tag111.xml"/><Relationship Id="rId10" Type="http://schemas.openxmlformats.org/officeDocument/2006/relationships/tags" Target="../tags/tag110.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18.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17.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16.xml"/><Relationship Id="rId2" Type="http://schemas.openxmlformats.org/officeDocument/2006/relationships/tags" Target="../tags/tag115.xml"/><Relationship Id="rId16" Type="http://schemas.openxmlformats.org/officeDocument/2006/relationships/tags" Target="../tags/tag125.xml"/><Relationship Id="rId15" Type="http://schemas.openxmlformats.org/officeDocument/2006/relationships/tags" Target="../tags/tag124.xml"/><Relationship Id="rId14" Type="http://schemas.openxmlformats.org/officeDocument/2006/relationships/tags" Target="../tags/tag123.xml"/><Relationship Id="rId13" Type="http://schemas.openxmlformats.org/officeDocument/2006/relationships/tags" Target="../tags/tag122.xml"/><Relationship Id="rId12" Type="http://schemas.openxmlformats.org/officeDocument/2006/relationships/tags" Target="../tags/tag121.xml"/><Relationship Id="rId11" Type="http://schemas.openxmlformats.org/officeDocument/2006/relationships/tags" Target="../tags/tag120.xml"/><Relationship Id="rId10" Type="http://schemas.openxmlformats.org/officeDocument/2006/relationships/tags" Target="../tags/tag119.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29.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28.xml"/><Relationship Id="rId5" Type="http://schemas.openxmlformats.org/officeDocument/2006/relationships/image" Target="file:///C:\Users\1V994W2\PycharmProjects\PPT_Background_Generation/pic_temp/0_pic_quater_right_down.png" TargetMode="External"/><Relationship Id="rId4" Type="http://schemas.openxmlformats.org/officeDocument/2006/relationships/image" Target="../media/image6.png"/><Relationship Id="rId3" Type="http://schemas.openxmlformats.org/officeDocument/2006/relationships/tags" Target="../tags/tag127.xml"/><Relationship Id="rId2" Type="http://schemas.openxmlformats.org/officeDocument/2006/relationships/tags" Target="../tags/tag126.xml"/><Relationship Id="rId13" Type="http://schemas.openxmlformats.org/officeDocument/2006/relationships/tags" Target="../tags/tag133.xml"/><Relationship Id="rId12" Type="http://schemas.openxmlformats.org/officeDocument/2006/relationships/tags" Target="../tags/tag132.xml"/><Relationship Id="rId11" Type="http://schemas.openxmlformats.org/officeDocument/2006/relationships/tags" Target="../tags/tag131.xml"/><Relationship Id="rId10" Type="http://schemas.openxmlformats.org/officeDocument/2006/relationships/tags" Target="../tags/tag130.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11.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10.xml"/><Relationship Id="rId12" Type="http://schemas.openxmlformats.org/officeDocument/2006/relationships/tags" Target="../tags/tag16.xml"/><Relationship Id="rId11" Type="http://schemas.openxmlformats.org/officeDocument/2006/relationships/tags" Target="../tags/tag15.xml"/><Relationship Id="rId10" Type="http://schemas.openxmlformats.org/officeDocument/2006/relationships/tags" Target="../tags/tag14.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image" Target="../media/image7.emf"/><Relationship Id="rId3" Type="http://schemas.openxmlformats.org/officeDocument/2006/relationships/oleObject" Target="../embeddings/oleObject1.bin"/><Relationship Id="rId2" Type="http://schemas.openxmlformats.org/officeDocument/2006/relationships/tags" Target="../tags/tag140.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5" Type="http://schemas.openxmlformats.org/officeDocument/2006/relationships/vmlDrawing" Target="../drawings/vmlDrawing2.vml"/><Relationship Id="rId4" Type="http://schemas.openxmlformats.org/officeDocument/2006/relationships/image" Target="../media/image7.emf"/><Relationship Id="rId3" Type="http://schemas.openxmlformats.org/officeDocument/2006/relationships/oleObject" Target="../embeddings/oleObject2.bin"/><Relationship Id="rId2" Type="http://schemas.openxmlformats.org/officeDocument/2006/relationships/tags" Target="../tags/tag141.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22.xml"/><Relationship Id="rId8" Type="http://schemas.openxmlformats.org/officeDocument/2006/relationships/tags" Target="../tags/tag21.xml"/><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image" Target="file:///C:\Users\1V994W2\PycharmProjects\PPT_Background_Generation/pic_temp/pic_half_left.png" TargetMode="External"/><Relationship Id="rId3" Type="http://schemas.openxmlformats.org/officeDocument/2006/relationships/image" Target="../media/image4.png"/><Relationship Id="rId2" Type="http://schemas.openxmlformats.org/officeDocument/2006/relationships/tags" Target="../tags/tag17.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5" Type="http://schemas.openxmlformats.org/officeDocument/2006/relationships/vmlDrawing" Target="../drawings/vmlDrawing3.vml"/><Relationship Id="rId4" Type="http://schemas.openxmlformats.org/officeDocument/2006/relationships/image" Target="../media/image7.emf"/><Relationship Id="rId3" Type="http://schemas.openxmlformats.org/officeDocument/2006/relationships/oleObject" Target="../embeddings/oleObject3.bin"/><Relationship Id="rId2" Type="http://schemas.openxmlformats.org/officeDocument/2006/relationships/tags" Target="../tags/tag142.xml"/><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5" Type="http://schemas.openxmlformats.org/officeDocument/2006/relationships/vmlDrawing" Target="../drawings/vmlDrawing5.vml"/><Relationship Id="rId4" Type="http://schemas.openxmlformats.org/officeDocument/2006/relationships/image" Target="../media/image7.emf"/><Relationship Id="rId3" Type="http://schemas.openxmlformats.org/officeDocument/2006/relationships/oleObject" Target="../embeddings/oleObject5.bin"/><Relationship Id="rId2" Type="http://schemas.openxmlformats.org/officeDocument/2006/relationships/tags" Target="../tags/tag144.xml"/><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24.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23.xml"/><Relationship Id="rId13" Type="http://schemas.openxmlformats.org/officeDocument/2006/relationships/tags" Target="../tags/tag30.xml"/><Relationship Id="rId12" Type="http://schemas.openxmlformats.org/officeDocument/2006/relationships/tags" Target="../tags/tag29.xml"/><Relationship Id="rId11" Type="http://schemas.openxmlformats.org/officeDocument/2006/relationships/tags" Target="../tags/tag28.xml"/><Relationship Id="rId10" Type="http://schemas.openxmlformats.org/officeDocument/2006/relationships/tags" Target="../tags/tag27.xml"/><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32.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31.xml"/><Relationship Id="rId15" Type="http://schemas.openxmlformats.org/officeDocument/2006/relationships/tags" Target="../tags/tag40.xml"/><Relationship Id="rId14" Type="http://schemas.openxmlformats.org/officeDocument/2006/relationships/tags" Target="../tags/tag39.xml"/><Relationship Id="rId13" Type="http://schemas.openxmlformats.org/officeDocument/2006/relationships/tags" Target="../tags/tag38.xml"/><Relationship Id="rId12" Type="http://schemas.openxmlformats.org/officeDocument/2006/relationships/tags" Target="../tags/tag37.xml"/><Relationship Id="rId11" Type="http://schemas.openxmlformats.org/officeDocument/2006/relationships/tags" Target="../tags/tag36.xml"/><Relationship Id="rId10" Type="http://schemas.openxmlformats.org/officeDocument/2006/relationships/tags" Target="../tags/tag35.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41.xml"/><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48.xml"/><Relationship Id="rId8" Type="http://schemas.openxmlformats.org/officeDocument/2006/relationships/tags" Target="../tags/tag47.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46.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45.xml"/><Relationship Id="rId13" Type="http://schemas.openxmlformats.org/officeDocument/2006/relationships/tags" Target="../tags/tag52.xml"/><Relationship Id="rId12" Type="http://schemas.openxmlformats.org/officeDocument/2006/relationships/tags" Target="../tags/tag51.xml"/><Relationship Id="rId11" Type="http://schemas.openxmlformats.org/officeDocument/2006/relationships/tags" Target="../tags/tag50.xml"/><Relationship Id="rId10" Type="http://schemas.openxmlformats.org/officeDocument/2006/relationships/tags" Target="../tags/tag49.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9" Type="http://schemas.openxmlformats.org/officeDocument/2006/relationships/tags" Target="../tags/tag56.xml"/><Relationship Id="rId8" Type="http://schemas.openxmlformats.org/officeDocument/2006/relationships/tags" Target="../tags/tag55.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54.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53.xml"/><Relationship Id="rId12" Type="http://schemas.openxmlformats.org/officeDocument/2006/relationships/tags" Target="../tags/tag59.xml"/><Relationship Id="rId11" Type="http://schemas.openxmlformats.org/officeDocument/2006/relationships/tags" Target="../tags/tag58.xml"/><Relationship Id="rId10" Type="http://schemas.openxmlformats.org/officeDocument/2006/relationships/tags" Target="../tags/tag57.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tx2"/>
        </a:solidFill>
        <a:effectLst/>
      </p:bgPr>
    </p:bg>
    <p:spTree>
      <p:nvGrpSpPr>
        <p:cNvPr id="1" name=""/>
        <p:cNvGrpSpPr/>
        <p:nvPr/>
      </p:nvGrpSpPr>
      <p:grpSpPr>
        <a:xfrm>
          <a:off x="0" y="0"/>
          <a:ext cx="0" cy="0"/>
          <a:chOff x="0" y="0"/>
          <a:chExt cx="0" cy="0"/>
        </a:xfrm>
      </p:grpSpPr>
      <p:pic>
        <p:nvPicPr>
          <p:cNvPr id="5" name="图片 4"/>
          <p:cNvPicPr/>
          <p:nvPr userDrawn="1">
            <p:custDataLst>
              <p:tags r:id="rId2"/>
            </p:custDataLst>
          </p:nvPr>
        </p:nvPicPr>
        <p:blipFill>
          <a:blip r:embed="rId3" r:link="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日期占位符 15"/>
          <p:cNvSpPr>
            <a:spLocks noGrp="1"/>
          </p:cNvSpPr>
          <p:nvPr>
            <p:ph type="dt" sz="half" idx="10"/>
            <p:custDataLst>
              <p:tags r:id="rId5"/>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6"/>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dirty="0"/>
          </a:p>
        </p:txBody>
      </p:sp>
      <p:sp>
        <p:nvSpPr>
          <p:cNvPr id="18" name="灯片编号占位符 17"/>
          <p:cNvSpPr>
            <a:spLocks noGrp="1"/>
          </p:cNvSpPr>
          <p:nvPr>
            <p:ph type="sldNum" sz="quarter" idx="12"/>
            <p:custDataLst>
              <p:tags r:id="rId7"/>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dirty="0"/>
          </a:p>
        </p:txBody>
      </p:sp>
      <p:sp>
        <p:nvSpPr>
          <p:cNvPr id="3" name="副标题 2"/>
          <p:cNvSpPr>
            <a:spLocks noGrp="1"/>
          </p:cNvSpPr>
          <p:nvPr>
            <p:ph type="subTitle" idx="14" hasCustomPrompt="1"/>
            <p:custDataLst>
              <p:tags r:id="rId8"/>
            </p:custDataLst>
          </p:nvPr>
        </p:nvSpPr>
        <p:spPr>
          <a:xfrm>
            <a:off x="2921000" y="2371091"/>
            <a:ext cx="6350000" cy="448945"/>
          </a:xfrm>
        </p:spPr>
        <p:txBody>
          <a:bodyPr vert="horz" wrap="square" lIns="0" tIns="0" rIns="0" bIns="0" anchor="t" anchorCtr="0">
            <a:normAutofit/>
          </a:bodyPr>
          <a:lstStyle>
            <a:lvl1pPr marL="0" marR="0" indent="0" algn="dist" defTabSz="914400" rtl="0" eaLnBrk="1" fontAlgn="auto" latinLnBrk="0" hangingPunct="1">
              <a:lnSpc>
                <a:spcPct val="100000"/>
              </a:lnSpc>
              <a:spcBef>
                <a:spcPts val="0"/>
              </a:spcBef>
              <a:spcAft>
                <a:spcPts val="0"/>
              </a:spcAft>
              <a:buClrTx/>
              <a:buSzPts val="2000"/>
              <a:buFont typeface="Arial" panose="020B0604020202090204" pitchFamily="34" charset="0"/>
              <a:buNone/>
              <a:defRPr sz="2000" b="0" spc="0">
                <a:solidFill>
                  <a:schemeClr val="bg1"/>
                </a:solidFill>
                <a:latin typeface="苹方-简" panose="020B0400000000000000" charset="-122"/>
                <a:ea typeface="苹方-简" panose="020B0400000000000000" charset="-122"/>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CN" altLang="en-US" dirty="0"/>
              <a:t>单击此处编辑副标题</a:t>
            </a:r>
            <a:endParaRPr lang="zh-CN" altLang="en-US" dirty="0"/>
          </a:p>
        </p:txBody>
      </p:sp>
      <p:grpSp>
        <p:nvGrpSpPr>
          <p:cNvPr id="7" name="组合 6"/>
          <p:cNvGrpSpPr/>
          <p:nvPr userDrawn="1">
            <p:custDataLst>
              <p:tags r:id="rId9"/>
            </p:custDataLst>
          </p:nvPr>
        </p:nvGrpSpPr>
        <p:grpSpPr>
          <a:xfrm>
            <a:off x="2996565" y="3023235"/>
            <a:ext cx="6198870" cy="1463675"/>
            <a:chOff x="2996565" y="2806065"/>
            <a:chExt cx="6198870" cy="1463675"/>
          </a:xfrm>
        </p:grpSpPr>
        <p:cxnSp>
          <p:nvCxnSpPr>
            <p:cNvPr id="8" name="直接连接符 7"/>
            <p:cNvCxnSpPr/>
            <p:nvPr>
              <p:custDataLst>
                <p:tags r:id="rId10"/>
              </p:custDataLst>
            </p:nvPr>
          </p:nvCxnSpPr>
          <p:spPr>
            <a:xfrm>
              <a:off x="2996565" y="4269740"/>
              <a:ext cx="6198870" cy="0"/>
            </a:xfrm>
            <a:prstGeom prst="line">
              <a:avLst/>
            </a:prstGeom>
            <a:ln>
              <a:solidFill>
                <a:schemeClr val="tx1">
                  <a:lumMod val="75000"/>
                  <a:lumOff val="25000"/>
                </a:schemeClr>
              </a:solidFill>
              <a:prstDash val="dash"/>
              <a:headEnd type="none"/>
              <a:tailEnd type="none" w="sm" len="sm"/>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11"/>
              </p:custDataLst>
            </p:nvPr>
          </p:nvCxnSpPr>
          <p:spPr>
            <a:xfrm>
              <a:off x="2996565" y="2806065"/>
              <a:ext cx="6198870" cy="0"/>
            </a:xfrm>
            <a:prstGeom prst="line">
              <a:avLst/>
            </a:prstGeom>
            <a:ln>
              <a:solidFill>
                <a:schemeClr val="tx1">
                  <a:lumMod val="75000"/>
                  <a:lumOff val="25000"/>
                </a:schemeClr>
              </a:solidFill>
              <a:prstDash val="dash"/>
              <a:headEnd type="none"/>
              <a:tailEnd type="none" w="sm" len="sm"/>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ctrTitle" idx="13" hasCustomPrompt="1"/>
            <p:custDataLst>
              <p:tags r:id="rId12"/>
            </p:custDataLst>
          </p:nvPr>
        </p:nvSpPr>
        <p:spPr>
          <a:xfrm>
            <a:off x="2921000" y="3128010"/>
            <a:ext cx="6350000" cy="1253490"/>
          </a:xfrm>
        </p:spPr>
        <p:txBody>
          <a:bodyPr vert="horz" wrap="square" lIns="0" tIns="0" rIns="0" bIns="0" anchor="ctr" anchorCtr="0">
            <a:normAutofit/>
          </a:bodyPr>
          <a:lstStyle>
            <a:lvl1pPr marL="0" marR="0" indent="0" algn="dist" defTabSz="914400" rtl="0" eaLnBrk="1" fontAlgn="auto" latinLnBrk="0" hangingPunct="1">
              <a:lnSpc>
                <a:spcPct val="100000"/>
              </a:lnSpc>
              <a:spcBef>
                <a:spcPct val="0"/>
              </a:spcBef>
              <a:spcAft>
                <a:spcPts val="0"/>
              </a:spcAft>
              <a:buClrTx/>
              <a:buSzPts val="7200"/>
              <a:buNone/>
              <a:defRPr sz="7200" b="0" spc="0">
                <a:solidFill>
                  <a:schemeClr val="bg1"/>
                </a:solidFill>
                <a:latin typeface="苹方-简" panose="020B0400000000000000" charset="-122"/>
                <a:ea typeface="苹方-简" panose="020B0400000000000000" charset="-122"/>
              </a:defRPr>
            </a:lvl1pPr>
          </a:lstStyle>
          <a:p>
            <a:r>
              <a:rPr lang="zh-CN" altLang="en-US"/>
              <a:t>编辑标题</a:t>
            </a: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6" name="图片 5"/>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3" name="日期占位符 2"/>
          <p:cNvSpPr>
            <a:spLocks noGrp="1"/>
          </p:cNvSpPr>
          <p:nvPr>
            <p:ph type="dt" sz="half" idx="10"/>
            <p:custDataLst>
              <p:tags r:id="rId8"/>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a:p>
        </p:txBody>
      </p:sp>
      <p:sp>
        <p:nvSpPr>
          <p:cNvPr id="5" name="灯片编号占位符 4"/>
          <p:cNvSpPr>
            <a:spLocks noGrp="1"/>
          </p:cNvSpPr>
          <p:nvPr>
            <p:ph type="sldNum" sz="quarter" idx="12"/>
            <p:custDataLst>
              <p:tags r:id="rId10"/>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wrap="square">
            <a:normAutofit/>
          </a:bodyPr>
          <a:lstStyle>
            <a:lvl1pPr>
              <a:defRPr>
                <a:solidFill>
                  <a:schemeClr val="bg1"/>
                </a:solidFill>
                <a:latin typeface="苹方-简" panose="020B0400000000000000" charset="-122"/>
                <a:ea typeface="苹方-简" panose="020B0400000000000000" charset="-122"/>
              </a:defRPr>
            </a:lvl1pPr>
            <a:lvl2pPr>
              <a:defRPr>
                <a:solidFill>
                  <a:schemeClr val="bg1"/>
                </a:solidFill>
                <a:latin typeface="苹方-简" panose="020B0400000000000000" charset="-122"/>
                <a:ea typeface="苹方-简" panose="020B0400000000000000" charset="-122"/>
              </a:defRPr>
            </a:lvl2pPr>
            <a:lvl3pPr>
              <a:defRPr>
                <a:solidFill>
                  <a:schemeClr val="bg1"/>
                </a:solidFill>
                <a:latin typeface="苹方-简" panose="020B0400000000000000" charset="-122"/>
                <a:ea typeface="苹方-简" panose="020B0400000000000000" charset="-122"/>
              </a:defRPr>
            </a:lvl3pPr>
            <a:lvl4pPr>
              <a:defRPr>
                <a:solidFill>
                  <a:schemeClr val="bg1"/>
                </a:solidFill>
                <a:latin typeface="苹方-简" panose="020B0400000000000000" charset="-122"/>
                <a:ea typeface="苹方-简" panose="020B0400000000000000" charset="-122"/>
              </a:defRPr>
            </a:lvl4pPr>
            <a:lvl5pPr>
              <a:defRPr>
                <a:solidFill>
                  <a:schemeClr val="bg1"/>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tx2"/>
        </a:solidFill>
        <a:effectLst/>
      </p:bgPr>
    </p:bg>
    <p:spTree>
      <p:nvGrpSpPr>
        <p:cNvPr id="1" name=""/>
        <p:cNvGrpSpPr/>
        <p:nvPr/>
      </p:nvGrpSpPr>
      <p:grpSpPr>
        <a:xfrm>
          <a:off x="0" y="0"/>
          <a:ext cx="0" cy="0"/>
          <a:chOff x="0" y="0"/>
          <a:chExt cx="0" cy="0"/>
        </a:xfrm>
      </p:grpSpPr>
      <p:pic>
        <p:nvPicPr>
          <p:cNvPr id="6" name="图片 5"/>
          <p:cNvPicPr/>
          <p:nvPr userDrawn="1">
            <p:custDataLst>
              <p:tags r:id="rId2"/>
            </p:custDataLst>
          </p:nvPr>
        </p:nvPicPr>
        <p:blipFill>
          <a:blip r:embed="rId3" r:link="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日期占位符 2"/>
          <p:cNvSpPr>
            <a:spLocks noGrp="1"/>
          </p:cNvSpPr>
          <p:nvPr>
            <p:ph type="dt" sz="half" idx="10"/>
            <p:custDataLst>
              <p:tags r:id="rId5"/>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a:p>
        </p:txBody>
      </p:sp>
      <p:sp>
        <p:nvSpPr>
          <p:cNvPr id="5" name="灯片编号占位符 4"/>
          <p:cNvSpPr>
            <a:spLocks noGrp="1"/>
          </p:cNvSpPr>
          <p:nvPr>
            <p:ph type="sldNum" sz="quarter" idx="12"/>
            <p:custDataLst>
              <p:tags r:id="rId7"/>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a:p>
        </p:txBody>
      </p:sp>
      <p:grpSp>
        <p:nvGrpSpPr>
          <p:cNvPr id="8" name="组合 7"/>
          <p:cNvGrpSpPr/>
          <p:nvPr userDrawn="1">
            <p:custDataLst>
              <p:tags r:id="rId8"/>
            </p:custDataLst>
          </p:nvPr>
        </p:nvGrpSpPr>
        <p:grpSpPr>
          <a:xfrm>
            <a:off x="4316730" y="1888808"/>
            <a:ext cx="3558540" cy="3080385"/>
            <a:chOff x="6798" y="2568"/>
            <a:chExt cx="5604" cy="4851"/>
          </a:xfrm>
        </p:grpSpPr>
        <p:sp>
          <p:nvSpPr>
            <p:cNvPr id="9" name="任意多边形 6"/>
            <p:cNvSpPr/>
            <p:nvPr>
              <p:custDataLst>
                <p:tags r:id="rId9"/>
              </p:custDataLst>
            </p:nvPr>
          </p:nvSpPr>
          <p:spPr>
            <a:xfrm rot="10800000">
              <a:off x="6798" y="6625"/>
              <a:ext cx="5605" cy="795"/>
            </a:xfrm>
            <a:custGeom>
              <a:avLst/>
              <a:gdLst>
                <a:gd name="connsiteX0" fmla="*/ 0 w 6430"/>
                <a:gd name="connsiteY0" fmla="*/ 1187 h 1232"/>
                <a:gd name="connsiteX1" fmla="*/ 0 w 6430"/>
                <a:gd name="connsiteY1" fmla="*/ 0 h 1232"/>
                <a:gd name="connsiteX2" fmla="*/ 6430 w 6430"/>
                <a:gd name="connsiteY2" fmla="*/ 0 h 1232"/>
                <a:gd name="connsiteX3" fmla="*/ 6430 w 6430"/>
                <a:gd name="connsiteY3" fmla="*/ 1232 h 1232"/>
              </a:gdLst>
              <a:ahLst/>
              <a:cxnLst>
                <a:cxn ang="0">
                  <a:pos x="connsiteX0" y="connsiteY0"/>
                </a:cxn>
                <a:cxn ang="0">
                  <a:pos x="connsiteX1" y="connsiteY1"/>
                </a:cxn>
                <a:cxn ang="0">
                  <a:pos x="connsiteX2" y="connsiteY2"/>
                </a:cxn>
                <a:cxn ang="0">
                  <a:pos x="connsiteX3" y="connsiteY3"/>
                </a:cxn>
              </a:cxnLst>
              <a:rect l="l" t="t" r="r" b="b"/>
              <a:pathLst>
                <a:path w="6430" h="1232">
                  <a:moveTo>
                    <a:pt x="0" y="1187"/>
                  </a:moveTo>
                  <a:lnTo>
                    <a:pt x="0" y="0"/>
                  </a:lnTo>
                  <a:lnTo>
                    <a:pt x="6430" y="0"/>
                  </a:lnTo>
                  <a:lnTo>
                    <a:pt x="6430" y="1232"/>
                  </a:lnTo>
                </a:path>
              </a:pathLst>
            </a:cu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10" name="任意多边形 5"/>
            <p:cNvSpPr/>
            <p:nvPr>
              <p:custDataLst>
                <p:tags r:id="rId10"/>
              </p:custDataLst>
            </p:nvPr>
          </p:nvSpPr>
          <p:spPr>
            <a:xfrm>
              <a:off x="6798" y="2568"/>
              <a:ext cx="5605" cy="795"/>
            </a:xfrm>
            <a:custGeom>
              <a:avLst/>
              <a:gdLst>
                <a:gd name="connsiteX0" fmla="*/ 0 w 6430"/>
                <a:gd name="connsiteY0" fmla="*/ 1187 h 1232"/>
                <a:gd name="connsiteX1" fmla="*/ 0 w 6430"/>
                <a:gd name="connsiteY1" fmla="*/ 0 h 1232"/>
                <a:gd name="connsiteX2" fmla="*/ 6430 w 6430"/>
                <a:gd name="connsiteY2" fmla="*/ 0 h 1232"/>
                <a:gd name="connsiteX3" fmla="*/ 6430 w 6430"/>
                <a:gd name="connsiteY3" fmla="*/ 1232 h 1232"/>
              </a:gdLst>
              <a:ahLst/>
              <a:cxnLst>
                <a:cxn ang="0">
                  <a:pos x="connsiteX0" y="connsiteY0"/>
                </a:cxn>
                <a:cxn ang="0">
                  <a:pos x="connsiteX1" y="connsiteY1"/>
                </a:cxn>
                <a:cxn ang="0">
                  <a:pos x="connsiteX2" y="connsiteY2"/>
                </a:cxn>
                <a:cxn ang="0">
                  <a:pos x="connsiteX3" y="connsiteY3"/>
                </a:cxn>
              </a:cxnLst>
              <a:rect l="l" t="t" r="r" b="b"/>
              <a:pathLst>
                <a:path w="6430" h="1232">
                  <a:moveTo>
                    <a:pt x="0" y="1187"/>
                  </a:moveTo>
                  <a:lnTo>
                    <a:pt x="0" y="0"/>
                  </a:lnTo>
                  <a:lnTo>
                    <a:pt x="6430" y="0"/>
                  </a:lnTo>
                  <a:lnTo>
                    <a:pt x="6430" y="1232"/>
                  </a:lnTo>
                </a:path>
              </a:pathLst>
            </a:cu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苹方-简" panose="020B0400000000000000" charset="-122"/>
                <a:ea typeface="苹方-简" panose="020B0400000000000000" charset="-122"/>
                <a:cs typeface="苹方-简" panose="020B0400000000000000" charset="-122"/>
              </a:endParaRPr>
            </a:p>
          </p:txBody>
        </p:sp>
      </p:grpSp>
      <p:sp>
        <p:nvSpPr>
          <p:cNvPr id="7" name="文本占位符 6"/>
          <p:cNvSpPr>
            <a:spLocks noGrp="1"/>
          </p:cNvSpPr>
          <p:nvPr>
            <p:ph type="body" idx="14" hasCustomPrompt="1"/>
            <p:custDataLst>
              <p:tags r:id="rId11"/>
            </p:custDataLst>
          </p:nvPr>
        </p:nvSpPr>
        <p:spPr>
          <a:xfrm>
            <a:off x="2921000" y="3912321"/>
            <a:ext cx="6350000" cy="361315"/>
          </a:xfrm>
        </p:spPr>
        <p:txBody>
          <a:bodyPr vert="horz" wrap="square" lIns="0" tIns="0" rIns="0" bIns="0" anchor="t" anchorCtr="0">
            <a:normAutofit/>
          </a:bodyPr>
          <a:lstStyle>
            <a:lvl1pPr marL="457200" marR="0" indent="-457200" algn="ctr" rtl="0" eaLnBrk="1" fontAlgn="auto">
              <a:lnSpc>
                <a:spcPct val="100000"/>
              </a:lnSpc>
              <a:spcBef>
                <a:spcPts val="0"/>
              </a:spcBef>
              <a:spcAft>
                <a:spcPts val="0"/>
              </a:spcAft>
              <a:buClrTx/>
              <a:buSzPts val="2000"/>
              <a:buFont typeface="Arial" panose="020B0604020202090204" pitchFamily="34" charset="0"/>
              <a:buNone/>
              <a:defRPr sz="2000" b="0" spc="200">
                <a:solidFill>
                  <a:schemeClr val="bg1"/>
                </a:solidFill>
                <a:latin typeface="苹方-简" panose="020B0400000000000000" charset="-122"/>
                <a:ea typeface="苹方-简" panose="020B0400000000000000" charset="-122"/>
              </a:defRPr>
            </a:lvl1pPr>
          </a:lstStyle>
          <a:p>
            <a:pPr marL="0" marR="0" lvl="0" indent="0" algn="ctr" defTabSz="914400" rtl="0" eaLnBrk="1" fontAlgn="auto" latinLnBrk="0" hangingPunct="1">
              <a:lnSpc>
                <a:spcPct val="100000"/>
              </a:lnSpc>
              <a:spcBef>
                <a:spcPts val="0"/>
              </a:spcBef>
              <a:spcAft>
                <a:spcPts val="0"/>
              </a:spcAft>
              <a:buClr>
                <a:schemeClr val="tx1">
                  <a:lumMod val="65000"/>
                  <a:lumOff val="35000"/>
                </a:schemeClr>
              </a:buClr>
              <a:buSzPts val="2000"/>
              <a:buFont typeface="Arial" panose="020B0604020202090204" pitchFamily="34" charset="0"/>
              <a:buNone/>
            </a:pPr>
            <a:r>
              <a:rPr lang="zh-CN" altLang="en-US" dirty="0"/>
              <a:t>单击此处编辑副标题</a:t>
            </a:r>
            <a:endParaRPr lang="zh-CN" altLang="en-US" dirty="0"/>
          </a:p>
        </p:txBody>
      </p:sp>
      <p:sp>
        <p:nvSpPr>
          <p:cNvPr id="2" name="标题 1"/>
          <p:cNvSpPr>
            <a:spLocks noGrp="1"/>
          </p:cNvSpPr>
          <p:nvPr>
            <p:ph type="title" idx="13" hasCustomPrompt="1"/>
            <p:custDataLst>
              <p:tags r:id="rId12"/>
            </p:custDataLst>
          </p:nvPr>
        </p:nvSpPr>
        <p:spPr>
          <a:xfrm>
            <a:off x="3413760" y="2420303"/>
            <a:ext cx="5365750" cy="1398905"/>
          </a:xfrm>
        </p:spPr>
        <p:txBody>
          <a:bodyPr vert="horz" wrap="square" lIns="0" tIns="0" rIns="0" bIns="0" anchor="ctr" anchorCtr="0">
            <a:normAutofit/>
          </a:bodyPr>
          <a:lstStyle>
            <a:lvl1pPr marL="0" marR="0" indent="0" algn="dist" defTabSz="914400" rtl="0" eaLnBrk="1" fontAlgn="auto" latinLnBrk="0" hangingPunct="1">
              <a:lnSpc>
                <a:spcPct val="100000"/>
              </a:lnSpc>
              <a:spcBef>
                <a:spcPct val="0"/>
              </a:spcBef>
              <a:spcAft>
                <a:spcPts val="0"/>
              </a:spcAft>
              <a:buClrTx/>
              <a:buSzPts val="8000"/>
              <a:buNone/>
              <a:defRPr sz="8000" b="0" spc="1000">
                <a:solidFill>
                  <a:schemeClr val="bg1"/>
                </a:solidFill>
                <a:latin typeface="苹方-简" panose="020B0400000000000000" charset="-122"/>
                <a:ea typeface="苹方-简" panose="020B0400000000000000" charset="-122"/>
              </a:defRPr>
            </a:lvl1pPr>
          </a:lstStyle>
          <a:p>
            <a:r>
              <a:rPr lang="zh-CN" altLang="en-US" dirty="0"/>
              <a:t>编辑标题</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6" name="图片 5"/>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标题 1"/>
          <p:cNvSpPr>
            <a:spLocks noGrp="1"/>
          </p:cNvSpPr>
          <p:nvPr>
            <p:ph type="title"/>
            <p:custDataLst>
              <p:tags r:id="rId8"/>
            </p:custDataLst>
          </p:nvPr>
        </p:nvSpPr>
        <p:spPr>
          <a:xfrm>
            <a:off x="669882" y="443230"/>
            <a:ext cx="10852237" cy="441964"/>
          </a:xfrm>
        </p:spPr>
        <p:txBody>
          <a:bodyPr wrap="square">
            <a:normAutofit/>
          </a:bodyPr>
          <a:lstStyle>
            <a:lvl1pPr>
              <a:defRPr baseline="0">
                <a:solidFill>
                  <a:schemeClr val="bg1"/>
                </a:solidFill>
                <a:latin typeface="苹方-简" panose="020B0400000000000000" charset="-122"/>
                <a:ea typeface="苹方-简" panose="020B0400000000000000"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9"/>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292075" y="303809"/>
            <a:ext cx="11607851" cy="6250382"/>
          </a:xfrm>
          <a:prstGeom prst="rect">
            <a:avLst/>
          </a:prstGeom>
          <a:solidFill>
            <a:schemeClr val="bg2"/>
          </a:solidFill>
          <a:ln w="127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苹方-简" panose="020B0400000000000000" charset="-122"/>
              <a:ea typeface="苹方-简" panose="020B0400000000000000" charset="-122"/>
              <a:cs typeface="苹方-简" panose="020B0400000000000000" charset="-122"/>
            </a:endParaRPr>
          </a:p>
        </p:txBody>
      </p:sp>
      <p:pic>
        <p:nvPicPr>
          <p:cNvPr id="9" name="图片 8"/>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8" name="图片 7"/>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标题 1"/>
          <p:cNvSpPr>
            <a:spLocks noGrp="1"/>
          </p:cNvSpPr>
          <p:nvPr>
            <p:ph type="title" hasCustomPrompt="1"/>
            <p:custDataLst>
              <p:tags r:id="rId9"/>
            </p:custDataLst>
          </p:nvPr>
        </p:nvSpPr>
        <p:spPr>
          <a:xfrm>
            <a:off x="1281600" y="1249200"/>
            <a:ext cx="9626400" cy="723600"/>
          </a:xfrm>
        </p:spPr>
        <p:txBody>
          <a:bodyPr wrap="square" anchor="ctr">
            <a:normAutofit/>
          </a:bodyPr>
          <a:lstStyle>
            <a:lvl1pPr>
              <a:defRPr sz="3200" baseline="0">
                <a:solidFill>
                  <a:schemeClr val="tx1">
                    <a:lumMod val="85000"/>
                    <a:lumOff val="15000"/>
                  </a:schemeClr>
                </a:solidFill>
                <a:latin typeface="苹方-简" panose="020B0400000000000000" charset="-122"/>
                <a:ea typeface="苹方-简" panose="020B0400000000000000"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10"/>
            </p:custDataLst>
          </p:nvPr>
        </p:nvSpPr>
        <p:spPr>
          <a:xfrm>
            <a:off x="1281113" y="2163600"/>
            <a:ext cx="9626600" cy="3445200"/>
          </a:xfrm>
        </p:spPr>
        <p:txBody>
          <a:bodyPr wrap="square">
            <a:normAutofit/>
          </a:bodyPr>
          <a:lstStyle>
            <a:lvl1pPr>
              <a:defRPr baseline="0">
                <a:solidFill>
                  <a:schemeClr val="tx1">
                    <a:lumMod val="85000"/>
                    <a:lumOff val="15000"/>
                  </a:schemeClr>
                </a:solidFill>
                <a:latin typeface="苹方-简" panose="020B0400000000000000" charset="-122"/>
                <a:ea typeface="苹方-简" panose="020B0400000000000000" charset="-122"/>
              </a:defRPr>
            </a:lvl1pPr>
            <a:lvl2pPr>
              <a:defRPr baseline="0">
                <a:solidFill>
                  <a:schemeClr val="tx1">
                    <a:lumMod val="85000"/>
                    <a:lumOff val="15000"/>
                  </a:schemeClr>
                </a:solidFill>
                <a:latin typeface="苹方-简" panose="020B0400000000000000" charset="-122"/>
                <a:ea typeface="苹方-简" panose="020B0400000000000000" charset="-122"/>
              </a:defRPr>
            </a:lvl2pPr>
            <a:lvl3pPr>
              <a:defRPr baseline="0">
                <a:solidFill>
                  <a:schemeClr val="tx1">
                    <a:lumMod val="85000"/>
                    <a:lumOff val="15000"/>
                  </a:schemeClr>
                </a:solidFill>
                <a:latin typeface="苹方-简" panose="020B0400000000000000" charset="-122"/>
                <a:ea typeface="苹方-简" panose="020B0400000000000000" charset="-122"/>
              </a:defRPr>
            </a:lvl3pPr>
            <a:lvl4pPr>
              <a:defRPr baseline="0">
                <a:solidFill>
                  <a:schemeClr val="tx1">
                    <a:lumMod val="85000"/>
                    <a:lumOff val="15000"/>
                  </a:schemeClr>
                </a:solidFill>
                <a:latin typeface="苹方-简" panose="020B0400000000000000" charset="-122"/>
                <a:ea typeface="苹方-简" panose="020B0400000000000000" charset="-122"/>
              </a:defRPr>
            </a:lvl4pPr>
            <a:lvl5pPr>
              <a:defRPr baseline="0">
                <a:solidFill>
                  <a:schemeClr val="tx1">
                    <a:lumMod val="85000"/>
                    <a:lumOff val="15000"/>
                  </a:schemeClr>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11"/>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dirty="0"/>
          </a:p>
        </p:txBody>
      </p:sp>
      <p:sp>
        <p:nvSpPr>
          <p:cNvPr id="5" name="灯片编号占位符 4"/>
          <p:cNvSpPr>
            <a:spLocks noGrp="1"/>
          </p:cNvSpPr>
          <p:nvPr>
            <p:ph type="sldNum" sz="quarter" idx="12"/>
            <p:custDataLst>
              <p:tags r:id="rId13"/>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4824603" cy="6858000"/>
          </a:xfrm>
          <a:prstGeom prst="rect">
            <a:avLst/>
          </a:prstGeom>
          <a:solidFill>
            <a:schemeClr val="bg2"/>
          </a:solidFill>
          <a:ln w="127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苹方-简" panose="020B0400000000000000" charset="-122"/>
              <a:ea typeface="苹方-简" panose="020B0400000000000000" charset="-122"/>
              <a:cs typeface="苹方-简" panose="020B0400000000000000" charset="-122"/>
            </a:endParaRPr>
          </a:p>
        </p:txBody>
      </p:sp>
      <p:pic>
        <p:nvPicPr>
          <p:cNvPr id="8" name="图片 7"/>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标题 1"/>
          <p:cNvSpPr>
            <a:spLocks noGrp="1"/>
          </p:cNvSpPr>
          <p:nvPr>
            <p:ph type="title" hasCustomPrompt="1"/>
            <p:custDataLst>
              <p:tags r:id="rId6"/>
            </p:custDataLst>
          </p:nvPr>
        </p:nvSpPr>
        <p:spPr>
          <a:xfrm>
            <a:off x="583200" y="770400"/>
            <a:ext cx="3960000" cy="882000"/>
          </a:xfrm>
        </p:spPr>
        <p:txBody>
          <a:bodyPr wrap="square" anchor="ctr" anchorCtr="0">
            <a:normAutofit/>
          </a:bodyPr>
          <a:lstStyle>
            <a:lvl1pPr>
              <a:defRPr sz="3600" baseline="0">
                <a:solidFill>
                  <a:schemeClr val="tx1">
                    <a:lumMod val="85000"/>
                    <a:lumOff val="15000"/>
                  </a:schemeClr>
                </a:solidFill>
                <a:latin typeface="苹方-简" panose="020B0400000000000000" charset="-122"/>
                <a:ea typeface="苹方-简" panose="020B0400000000000000"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7"/>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dirty="0"/>
          </a:p>
        </p:txBody>
      </p:sp>
      <p:sp>
        <p:nvSpPr>
          <p:cNvPr id="5" name="灯片编号占位符 4"/>
          <p:cNvSpPr>
            <a:spLocks noGrp="1"/>
          </p:cNvSpPr>
          <p:nvPr>
            <p:ph type="sldNum" sz="quarter" idx="12"/>
            <p:custDataLst>
              <p:tags r:id="rId9"/>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586800" y="1764000"/>
            <a:ext cx="3956400" cy="4093200"/>
          </a:xfrm>
        </p:spPr>
        <p:txBody>
          <a:bodyPr wrap="square">
            <a:normAutofit/>
          </a:bodyPr>
          <a:lstStyle>
            <a:lvl1pPr>
              <a:defRPr baseline="0">
                <a:solidFill>
                  <a:schemeClr val="tx1">
                    <a:lumMod val="85000"/>
                    <a:lumOff val="15000"/>
                  </a:schemeClr>
                </a:solidFill>
                <a:latin typeface="苹方-简" panose="020B0400000000000000" charset="-122"/>
                <a:ea typeface="苹方-简" panose="020B0400000000000000" charset="-122"/>
              </a:defRPr>
            </a:lvl1pPr>
            <a:lvl2pPr>
              <a:defRPr baseline="0">
                <a:solidFill>
                  <a:schemeClr val="tx1">
                    <a:lumMod val="85000"/>
                    <a:lumOff val="15000"/>
                  </a:schemeClr>
                </a:solidFill>
                <a:latin typeface="苹方-简" panose="020B0400000000000000" charset="-122"/>
                <a:ea typeface="苹方-简" panose="020B0400000000000000" charset="-122"/>
              </a:defRPr>
            </a:lvl2pPr>
            <a:lvl3pPr>
              <a:defRPr baseline="0">
                <a:solidFill>
                  <a:schemeClr val="tx1">
                    <a:lumMod val="85000"/>
                    <a:lumOff val="15000"/>
                  </a:schemeClr>
                </a:solidFill>
                <a:latin typeface="苹方-简" panose="020B0400000000000000" charset="-122"/>
                <a:ea typeface="苹方-简" panose="020B0400000000000000" charset="-122"/>
              </a:defRPr>
            </a:lvl3pPr>
            <a:lvl4pPr>
              <a:defRPr baseline="0">
                <a:solidFill>
                  <a:schemeClr val="tx1">
                    <a:lumMod val="85000"/>
                    <a:lumOff val="15000"/>
                  </a:schemeClr>
                </a:solidFill>
                <a:latin typeface="苹方-简" panose="020B0400000000000000" charset="-122"/>
                <a:ea typeface="苹方-简" panose="020B0400000000000000" charset="-122"/>
              </a:defRPr>
            </a:lvl4pPr>
            <a:lvl5pPr>
              <a:defRPr baseline="0">
                <a:solidFill>
                  <a:schemeClr val="tx1">
                    <a:lumMod val="85000"/>
                    <a:lumOff val="15000"/>
                  </a:schemeClr>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1"/>
            </p:custDataLst>
          </p:nvPr>
        </p:nvSpPr>
        <p:spPr>
          <a:xfrm>
            <a:off x="5101200" y="769938"/>
            <a:ext cx="6480000" cy="5087937"/>
          </a:xfrm>
        </p:spPr>
        <p:txBody>
          <a:bodyPr wrap="square">
            <a:normAutofit/>
          </a:bodyPr>
          <a:lstStyle>
            <a:lvl1pPr>
              <a:defRPr baseline="0">
                <a:solidFill>
                  <a:schemeClr val="bg1"/>
                </a:solidFill>
                <a:latin typeface="苹方-简" panose="020B0400000000000000" charset="-122"/>
                <a:ea typeface="苹方-简" panose="020B0400000000000000" charset="-122"/>
              </a:defRPr>
            </a:lvl1pPr>
            <a:lvl2pPr>
              <a:defRPr baseline="0">
                <a:solidFill>
                  <a:schemeClr val="bg1"/>
                </a:solidFill>
                <a:latin typeface="苹方-简" panose="020B0400000000000000" charset="-122"/>
                <a:ea typeface="苹方-简" panose="020B0400000000000000" charset="-122"/>
              </a:defRPr>
            </a:lvl2pPr>
            <a:lvl3pPr>
              <a:defRPr baseline="0">
                <a:solidFill>
                  <a:schemeClr val="bg1"/>
                </a:solidFill>
                <a:latin typeface="苹方-简" panose="020B0400000000000000" charset="-122"/>
                <a:ea typeface="苹方-简" panose="020B0400000000000000" charset="-122"/>
              </a:defRPr>
            </a:lvl3pPr>
            <a:lvl4pPr>
              <a:defRPr baseline="0">
                <a:solidFill>
                  <a:schemeClr val="bg1"/>
                </a:solidFill>
                <a:latin typeface="苹方-简" panose="020B0400000000000000" charset="-122"/>
                <a:ea typeface="苹方-简" panose="020B0400000000000000" charset="-122"/>
              </a:defRPr>
            </a:lvl4pPr>
            <a:lvl5pPr>
              <a:defRPr baseline="0">
                <a:solidFill>
                  <a:schemeClr val="bg1"/>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0"/>
            <a:ext cx="12192000" cy="2664333"/>
          </a:xfrm>
          <a:prstGeom prst="rect">
            <a:avLst/>
          </a:prstGeom>
          <a:solidFill>
            <a:schemeClr val="bg2"/>
          </a:solidFill>
          <a:ln w="127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苹方-简" panose="020B0400000000000000" charset="-122"/>
              <a:ea typeface="苹方-简" panose="020B0400000000000000" charset="-122"/>
              <a:cs typeface="苹方-简" panose="020B0400000000000000" charset="-122"/>
            </a:endParaRPr>
          </a:p>
        </p:txBody>
      </p:sp>
      <p:pic>
        <p:nvPicPr>
          <p:cNvPr id="10" name="图片 9"/>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8" name="图片 7"/>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标题 1"/>
          <p:cNvSpPr>
            <a:spLocks noGrp="1"/>
          </p:cNvSpPr>
          <p:nvPr>
            <p:ph type="title"/>
            <p:custDataLst>
              <p:tags r:id="rId9"/>
            </p:custDataLst>
          </p:nvPr>
        </p:nvSpPr>
        <p:spPr>
          <a:xfrm>
            <a:off x="612000" y="781200"/>
            <a:ext cx="10976400" cy="626400"/>
          </a:xfrm>
        </p:spPr>
        <p:txBody>
          <a:bodyPr wrap="square" anchor="ctr">
            <a:normAutofit/>
          </a:bodyPr>
          <a:lstStyle>
            <a:lvl1pPr algn="ctr">
              <a:defRPr sz="3600" baseline="0">
                <a:solidFill>
                  <a:schemeClr val="tx1">
                    <a:lumMod val="85000"/>
                    <a:lumOff val="15000"/>
                  </a:schemeClr>
                </a:solidFill>
                <a:latin typeface="苹方-简" panose="020B0400000000000000" charset="-122"/>
                <a:ea typeface="苹方-简" panose="020B0400000000000000"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612000" y="1659600"/>
            <a:ext cx="10975975" cy="828000"/>
          </a:xfrm>
        </p:spPr>
        <p:txBody>
          <a:bodyPr wrap="square">
            <a:normAutofit/>
          </a:bodyPr>
          <a:lstStyle>
            <a:lvl1pPr algn="ctr">
              <a:defRPr baseline="0">
                <a:solidFill>
                  <a:schemeClr val="tx1">
                    <a:lumMod val="85000"/>
                    <a:lumOff val="15000"/>
                  </a:schemeClr>
                </a:solidFill>
                <a:latin typeface="苹方-简" panose="020B0400000000000000" charset="-122"/>
                <a:ea typeface="苹方-简" panose="020B0400000000000000"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4"/>
            </p:custDataLst>
          </p:nvPr>
        </p:nvSpPr>
        <p:spPr>
          <a:xfrm>
            <a:off x="612775" y="2808000"/>
            <a:ext cx="10965600" cy="3430800"/>
          </a:xfrm>
        </p:spPr>
        <p:txBody>
          <a:bodyPr wrap="square">
            <a:normAutofit/>
          </a:bodyPr>
          <a:lstStyle>
            <a:lvl1pPr>
              <a:defRPr baseline="0">
                <a:solidFill>
                  <a:schemeClr val="bg1"/>
                </a:solidFill>
                <a:latin typeface="苹方-简" panose="020B0400000000000000" charset="-122"/>
                <a:ea typeface="苹方-简" panose="020B0400000000000000" charset="-122"/>
              </a:defRPr>
            </a:lvl1pPr>
            <a:lvl2pPr>
              <a:defRPr baseline="0">
                <a:solidFill>
                  <a:schemeClr val="bg1"/>
                </a:solidFill>
                <a:latin typeface="苹方-简" panose="020B0400000000000000" charset="-122"/>
                <a:ea typeface="苹方-简" panose="020B0400000000000000" charset="-122"/>
              </a:defRPr>
            </a:lvl2pPr>
            <a:lvl3pPr>
              <a:defRPr baseline="0">
                <a:solidFill>
                  <a:schemeClr val="bg1"/>
                </a:solidFill>
                <a:latin typeface="苹方-简" panose="020B0400000000000000" charset="-122"/>
                <a:ea typeface="苹方-简" panose="020B0400000000000000" charset="-122"/>
              </a:defRPr>
            </a:lvl3pPr>
            <a:lvl4pPr>
              <a:defRPr baseline="0">
                <a:solidFill>
                  <a:schemeClr val="bg1"/>
                </a:solidFill>
                <a:latin typeface="苹方-简" panose="020B0400000000000000" charset="-122"/>
                <a:ea typeface="苹方-简" panose="020B0400000000000000" charset="-122"/>
              </a:defRPr>
            </a:lvl4pPr>
            <a:lvl5pPr>
              <a:defRPr baseline="0">
                <a:solidFill>
                  <a:schemeClr val="bg1"/>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5028971"/>
            <a:ext cx="12192000" cy="1829029"/>
          </a:xfrm>
          <a:prstGeom prst="rect">
            <a:avLst/>
          </a:prstGeom>
          <a:solidFill>
            <a:schemeClr val="bg2"/>
          </a:solidFill>
          <a:ln w="127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苹方-简" panose="020B0400000000000000" charset="-122"/>
              <a:ea typeface="苹方-简" panose="020B0400000000000000" charset="-122"/>
              <a:cs typeface="苹方-简" panose="020B0400000000000000" charset="-122"/>
            </a:endParaRPr>
          </a:p>
        </p:txBody>
      </p:sp>
      <p:pic>
        <p:nvPicPr>
          <p:cNvPr id="10" name="图片 9"/>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8" name="图片 7"/>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标题 1"/>
          <p:cNvSpPr>
            <a:spLocks noGrp="1"/>
          </p:cNvSpPr>
          <p:nvPr>
            <p:ph type="title"/>
            <p:custDataLst>
              <p:tags r:id="rId9"/>
            </p:custDataLst>
          </p:nvPr>
        </p:nvSpPr>
        <p:spPr>
          <a:xfrm>
            <a:off x="604800" y="669600"/>
            <a:ext cx="10976400" cy="565200"/>
          </a:xfrm>
        </p:spPr>
        <p:txBody>
          <a:bodyPr wrap="square" anchor="ctr" anchorCtr="0">
            <a:normAutofit/>
          </a:bodyPr>
          <a:lstStyle>
            <a:lvl1pPr algn="ctr">
              <a:defRPr sz="3200" baseline="0">
                <a:solidFill>
                  <a:schemeClr val="bg1"/>
                </a:solidFill>
                <a:latin typeface="苹方-简" panose="020B0400000000000000" charset="-122"/>
                <a:ea typeface="苹方-简" panose="020B0400000000000000"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604837" y="1681200"/>
            <a:ext cx="10990800" cy="3211200"/>
          </a:xfrm>
        </p:spPr>
        <p:txBody>
          <a:bodyPr wrap="square">
            <a:normAutofit/>
          </a:bodyPr>
          <a:lstStyle>
            <a:lvl1pPr>
              <a:defRPr baseline="0">
                <a:solidFill>
                  <a:schemeClr val="bg1"/>
                </a:solidFill>
                <a:latin typeface="苹方-简" panose="020B0400000000000000" charset="-122"/>
                <a:ea typeface="苹方-简" panose="020B0400000000000000" charset="-122"/>
              </a:defRPr>
            </a:lvl1pPr>
            <a:lvl2pPr>
              <a:defRPr baseline="0">
                <a:solidFill>
                  <a:schemeClr val="bg1"/>
                </a:solidFill>
                <a:latin typeface="苹方-简" panose="020B0400000000000000" charset="-122"/>
                <a:ea typeface="苹方-简" panose="020B0400000000000000" charset="-122"/>
              </a:defRPr>
            </a:lvl2pPr>
            <a:lvl3pPr>
              <a:defRPr baseline="0">
                <a:solidFill>
                  <a:schemeClr val="bg1"/>
                </a:solidFill>
                <a:latin typeface="苹方-简" panose="020B0400000000000000" charset="-122"/>
                <a:ea typeface="苹方-简" panose="020B0400000000000000" charset="-122"/>
              </a:defRPr>
            </a:lvl3pPr>
            <a:lvl4pPr>
              <a:defRPr baseline="0">
                <a:solidFill>
                  <a:schemeClr val="bg1"/>
                </a:solidFill>
                <a:latin typeface="苹方-简" panose="020B0400000000000000" charset="-122"/>
                <a:ea typeface="苹方-简" panose="020B0400000000000000" charset="-122"/>
              </a:defRPr>
            </a:lvl4pPr>
            <a:lvl5pPr>
              <a:defRPr baseline="0">
                <a:solidFill>
                  <a:schemeClr val="bg1"/>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4"/>
            </p:custDataLst>
          </p:nvPr>
        </p:nvSpPr>
        <p:spPr>
          <a:xfrm>
            <a:off x="594000" y="5180400"/>
            <a:ext cx="11001600" cy="1011600"/>
          </a:xfrm>
        </p:spPr>
        <p:txBody>
          <a:bodyPr wrap="square">
            <a:normAutofit/>
          </a:bodyPr>
          <a:lstStyle>
            <a:lvl1pPr>
              <a:defRPr baseline="0">
                <a:solidFill>
                  <a:schemeClr val="tx1">
                    <a:lumMod val="85000"/>
                    <a:lumOff val="15000"/>
                  </a:schemeClr>
                </a:solidFill>
                <a:latin typeface="苹方-简" panose="020B0400000000000000" charset="-122"/>
                <a:ea typeface="苹方-简" panose="020B0400000000000000"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sp>
        <p:nvSpPr>
          <p:cNvPr id="14" name="矩形 13"/>
          <p:cNvSpPr/>
          <p:nvPr userDrawn="1">
            <p:custDataLst>
              <p:tags r:id="rId2"/>
            </p:custDataLst>
          </p:nvPr>
        </p:nvSpPr>
        <p:spPr>
          <a:xfrm>
            <a:off x="0" y="0"/>
            <a:ext cx="12192000" cy="914400"/>
          </a:xfrm>
          <a:prstGeom prst="rect">
            <a:avLst/>
          </a:prstGeom>
          <a:solidFill>
            <a:schemeClr val="bg2"/>
          </a:solidFill>
          <a:ln w="127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苹方-简" panose="020B0400000000000000" charset="-122"/>
              <a:ea typeface="苹方-简" panose="020B0400000000000000" charset="-122"/>
              <a:cs typeface="苹方-简" panose="020B0400000000000000" charset="-122"/>
            </a:endParaRPr>
          </a:p>
        </p:txBody>
      </p:sp>
      <p:pic>
        <p:nvPicPr>
          <p:cNvPr id="12" name="图片 11"/>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11471910" y="6343650"/>
            <a:ext cx="720090" cy="514350"/>
          </a:xfrm>
          <a:prstGeom prst="rect">
            <a:avLst/>
          </a:prstGeom>
        </p:spPr>
      </p:pic>
      <p:pic>
        <p:nvPicPr>
          <p:cNvPr id="10" name="图片 9"/>
          <p:cNvPicPr/>
          <p:nvPr userDrawn="1">
            <p:custDataLst>
              <p:tags r:id="rId6"/>
            </p:custDataLst>
          </p:nvPr>
        </p:nvPicPr>
        <p:blipFill>
          <a:blip r:embed="rId7" r:link="rId8" cstate="print">
            <a:extLst>
              <a:ext uri="{28A0092B-C50C-407E-A947-70E740481C1C}">
                <a14:useLocalDpi xmlns:a14="http://schemas.microsoft.com/office/drawing/2010/main" val="0"/>
              </a:ext>
            </a:extLst>
          </a:blip>
          <a:stretch>
            <a:fillRect/>
          </a:stretch>
        </p:blipFill>
        <p:spPr>
          <a:xfrm>
            <a:off x="0" y="6343650"/>
            <a:ext cx="720090" cy="514350"/>
          </a:xfrm>
          <a:prstGeom prst="rect">
            <a:avLst/>
          </a:prstGeom>
        </p:spPr>
      </p:pic>
      <p:sp>
        <p:nvSpPr>
          <p:cNvPr id="2" name="标题 1"/>
          <p:cNvSpPr>
            <a:spLocks noGrp="1"/>
          </p:cNvSpPr>
          <p:nvPr>
            <p:ph type="title"/>
            <p:custDataLst>
              <p:tags r:id="rId9"/>
            </p:custDataLst>
          </p:nvPr>
        </p:nvSpPr>
        <p:spPr>
          <a:xfrm>
            <a:off x="579600" y="237600"/>
            <a:ext cx="11037600" cy="441964"/>
          </a:xfrm>
        </p:spPr>
        <p:txBody>
          <a:bodyPr wrap="square">
            <a:normAutofit/>
          </a:bodyPr>
          <a:lstStyle>
            <a:lvl1pPr>
              <a:defRPr baseline="0">
                <a:solidFill>
                  <a:schemeClr val="tx1">
                    <a:lumMod val="85000"/>
                    <a:lumOff val="15000"/>
                  </a:schemeClr>
                </a:solidFill>
                <a:latin typeface="苹方-简" panose="020B0400000000000000" charset="-122"/>
                <a:ea typeface="苹方-简" panose="020B0400000000000000"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579600" y="1663200"/>
            <a:ext cx="5342400" cy="2894400"/>
          </a:xfrm>
        </p:spPr>
        <p:txBody>
          <a:bodyPr wrap="square">
            <a:normAutofit/>
          </a:bodyPr>
          <a:lstStyle>
            <a:lvl1pPr>
              <a:defRPr baseline="0">
                <a:solidFill>
                  <a:schemeClr val="bg1"/>
                </a:solidFill>
                <a:latin typeface="苹方-简" panose="020B0400000000000000" charset="-122"/>
                <a:ea typeface="苹方-简" panose="020B0400000000000000" charset="-122"/>
              </a:defRPr>
            </a:lvl1pPr>
            <a:lvl2pPr>
              <a:defRPr baseline="0">
                <a:solidFill>
                  <a:schemeClr val="bg1"/>
                </a:solidFill>
                <a:latin typeface="苹方-简" panose="020B0400000000000000" charset="-122"/>
                <a:ea typeface="苹方-简" panose="020B0400000000000000" charset="-122"/>
              </a:defRPr>
            </a:lvl2pPr>
            <a:lvl3pPr>
              <a:defRPr baseline="0">
                <a:solidFill>
                  <a:schemeClr val="bg1"/>
                </a:solidFill>
                <a:latin typeface="苹方-简" panose="020B0400000000000000" charset="-122"/>
                <a:ea typeface="苹方-简" panose="020B0400000000000000" charset="-122"/>
              </a:defRPr>
            </a:lvl3pPr>
            <a:lvl4pPr>
              <a:defRPr baseline="0">
                <a:solidFill>
                  <a:schemeClr val="bg1"/>
                </a:solidFill>
                <a:latin typeface="苹方-简" panose="020B0400000000000000" charset="-122"/>
                <a:ea typeface="苹方-简" panose="020B0400000000000000" charset="-122"/>
              </a:defRPr>
            </a:lvl4pPr>
            <a:lvl5pPr>
              <a:defRPr baseline="0">
                <a:solidFill>
                  <a:schemeClr val="bg1"/>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4"/>
            </p:custDataLst>
          </p:nvPr>
        </p:nvSpPr>
        <p:spPr>
          <a:xfrm>
            <a:off x="6242400" y="1663200"/>
            <a:ext cx="5367600" cy="2894400"/>
          </a:xfrm>
        </p:spPr>
        <p:txBody>
          <a:bodyPr wrap="square">
            <a:normAutofit/>
          </a:bodyPr>
          <a:lstStyle>
            <a:lvl1pPr>
              <a:defRPr baseline="0">
                <a:solidFill>
                  <a:schemeClr val="bg1"/>
                </a:solidFill>
                <a:latin typeface="苹方-简" panose="020B0400000000000000" charset="-122"/>
                <a:ea typeface="苹方-简" panose="020B0400000000000000" charset="-122"/>
              </a:defRPr>
            </a:lvl1pPr>
            <a:lvl2pPr>
              <a:defRPr baseline="0">
                <a:solidFill>
                  <a:schemeClr val="bg1"/>
                </a:solidFill>
                <a:latin typeface="苹方-简" panose="020B0400000000000000" charset="-122"/>
                <a:ea typeface="苹方-简" panose="020B0400000000000000" charset="-122"/>
              </a:defRPr>
            </a:lvl2pPr>
            <a:lvl3pPr>
              <a:defRPr baseline="0">
                <a:solidFill>
                  <a:schemeClr val="bg1"/>
                </a:solidFill>
                <a:latin typeface="苹方-简" panose="020B0400000000000000" charset="-122"/>
                <a:ea typeface="苹方-简" panose="020B0400000000000000" charset="-122"/>
              </a:defRPr>
            </a:lvl3pPr>
            <a:lvl4pPr>
              <a:defRPr baseline="0">
                <a:solidFill>
                  <a:schemeClr val="bg1"/>
                </a:solidFill>
                <a:latin typeface="苹方-简" panose="020B0400000000000000" charset="-122"/>
                <a:ea typeface="苹方-简" panose="020B0400000000000000" charset="-122"/>
              </a:defRPr>
            </a:lvl4pPr>
            <a:lvl5pPr>
              <a:defRPr baseline="0">
                <a:solidFill>
                  <a:schemeClr val="bg1"/>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5"/>
            </p:custDataLst>
          </p:nvPr>
        </p:nvSpPr>
        <p:spPr>
          <a:xfrm>
            <a:off x="572400" y="4816800"/>
            <a:ext cx="5342400" cy="781200"/>
          </a:xfrm>
        </p:spPr>
        <p:txBody>
          <a:bodyPr wrap="square">
            <a:normAutofit/>
          </a:bodyPr>
          <a:lstStyle>
            <a:lvl1pPr>
              <a:defRPr baseline="0">
                <a:solidFill>
                  <a:schemeClr val="bg1"/>
                </a:solidFill>
                <a:latin typeface="苹方-简" panose="020B0400000000000000" charset="-122"/>
                <a:ea typeface="苹方-简" panose="020B0400000000000000"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6"/>
            </p:custDataLst>
          </p:nvPr>
        </p:nvSpPr>
        <p:spPr>
          <a:xfrm>
            <a:off x="6253200" y="4813200"/>
            <a:ext cx="5367600" cy="781200"/>
          </a:xfrm>
        </p:spPr>
        <p:txBody>
          <a:bodyPr wrap="square">
            <a:normAutofit/>
          </a:bodyPr>
          <a:lstStyle>
            <a:lvl1pPr>
              <a:defRPr baseline="0">
                <a:solidFill>
                  <a:schemeClr val="bg1"/>
                </a:solidFill>
                <a:latin typeface="苹方-简" panose="020B0400000000000000" charset="-122"/>
                <a:ea typeface="苹方-简" panose="020B0400000000000000"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3691"/>
            <a:ext cx="12192000" cy="4950618"/>
          </a:xfrm>
          <a:prstGeom prst="rect">
            <a:avLst/>
          </a:prstGeom>
          <a:solidFill>
            <a:schemeClr val="bg2"/>
          </a:solidFill>
          <a:ln w="127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苹方-简" panose="020B0400000000000000" charset="-122"/>
              <a:ea typeface="苹方-简" panose="020B0400000000000000" charset="-122"/>
              <a:cs typeface="苹方-简" panose="020B0400000000000000" charset="-122"/>
            </a:endParaRPr>
          </a:p>
        </p:txBody>
      </p:sp>
      <p:pic>
        <p:nvPicPr>
          <p:cNvPr id="9" name="图片 8"/>
          <p:cNvPicPr/>
          <p:nvPr userDrawn="1">
            <p:custDataLst>
              <p:tags r:id="rId3"/>
            </p:custDataLst>
          </p:nvPr>
        </p:nvPicPr>
        <p:blipFill>
          <a:blip r:embed="rId4" r:link="rId5" cstate="print">
            <a:extLst>
              <a:ext uri="{28A0092B-C50C-407E-A947-70E740481C1C}">
                <a14:useLocalDpi xmlns:a14="http://schemas.microsoft.com/office/drawing/2010/main" val="0"/>
              </a:ext>
            </a:extLst>
          </a:blip>
          <a:stretch>
            <a:fillRect/>
          </a:stretch>
        </p:blipFill>
        <p:spPr>
          <a:xfrm>
            <a:off x="10571797" y="5700713"/>
            <a:ext cx="1620202" cy="1157288"/>
          </a:xfrm>
          <a:prstGeom prst="rect">
            <a:avLst/>
          </a:prstGeom>
        </p:spPr>
      </p:pic>
      <p:pic>
        <p:nvPicPr>
          <p:cNvPr id="8" name="图片 7"/>
          <p:cNvPicPr/>
          <p:nvPr userDrawn="1">
            <p:custDataLst>
              <p:tags r:id="rId6"/>
            </p:custDataLst>
          </p:nvPr>
        </p:nvPicPr>
        <p:blipFill>
          <a:blip r:embed="rId7" r:link="rId8">
            <a:extLst>
              <a:ext uri="{28A0092B-C50C-407E-A947-70E740481C1C}">
                <a14:useLocalDpi xmlns:a14="http://schemas.microsoft.com/office/drawing/2010/main" val="0"/>
              </a:ext>
            </a:extLst>
          </a:blip>
          <a:stretch>
            <a:fillRect/>
          </a:stretch>
        </p:blipFill>
        <p:spPr>
          <a:xfrm>
            <a:off x="0" y="5700713"/>
            <a:ext cx="1620202" cy="1157288"/>
          </a:xfrm>
          <a:prstGeom prst="rect">
            <a:avLst/>
          </a:prstGeom>
        </p:spPr>
      </p:pic>
      <p:sp>
        <p:nvSpPr>
          <p:cNvPr id="2" name="标题 1"/>
          <p:cNvSpPr>
            <a:spLocks noGrp="1"/>
          </p:cNvSpPr>
          <p:nvPr>
            <p:ph type="title" hasCustomPrompt="1"/>
            <p:custDataLst>
              <p:tags r:id="rId9"/>
            </p:custDataLst>
          </p:nvPr>
        </p:nvSpPr>
        <p:spPr>
          <a:xfrm>
            <a:off x="1522800" y="1339200"/>
            <a:ext cx="9144000" cy="2386800"/>
          </a:xfrm>
        </p:spPr>
        <p:txBody>
          <a:bodyPr wrap="square" anchor="b">
            <a:normAutofit/>
          </a:bodyPr>
          <a:lstStyle>
            <a:lvl1pPr algn="ctr">
              <a:defRPr sz="6000" baseline="0">
                <a:solidFill>
                  <a:schemeClr val="tx1">
                    <a:lumMod val="85000"/>
                    <a:lumOff val="15000"/>
                  </a:schemeClr>
                </a:solidFill>
                <a:latin typeface="苹方-简" panose="020B0400000000000000" charset="-122"/>
                <a:ea typeface="苹方-简" panose="020B0400000000000000"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1522413" y="3862800"/>
            <a:ext cx="9144000" cy="1656000"/>
          </a:xfrm>
        </p:spPr>
        <p:txBody>
          <a:bodyPr wrap="square">
            <a:normAutofit/>
          </a:bodyPr>
          <a:lstStyle>
            <a:lvl1pPr algn="ctr">
              <a:defRPr baseline="0">
                <a:solidFill>
                  <a:schemeClr val="tx1">
                    <a:lumMod val="85000"/>
                    <a:lumOff val="15000"/>
                  </a:schemeClr>
                </a:solidFill>
                <a:latin typeface="苹方-简" panose="020B0400000000000000" charset="-122"/>
                <a:ea typeface="苹方-简" panose="020B0400000000000000"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5" name="矩形 4"/>
          <p:cNvSpPr/>
          <p:nvPr userDrawn="1"/>
        </p:nvSpPr>
        <p:spPr>
          <a:xfrm>
            <a:off x="-635" y="0"/>
            <a:ext cx="12193200" cy="6858000"/>
          </a:xfrm>
          <a:prstGeom prst="rect">
            <a:avLst/>
          </a:prstGeom>
          <a:solidFill>
            <a:srgbClr val="002D61"/>
          </a:solidFill>
          <a:ln>
            <a:solidFill>
              <a:srgbClr val="002C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6" name="图片 5" descr="2018121426015447768227830"/>
          <p:cNvPicPr>
            <a:picLocks noChangeAspect="1"/>
          </p:cNvPicPr>
          <p:nvPr userDrawn="1"/>
        </p:nvPicPr>
        <p:blipFill>
          <a:blip r:embed="rId2"/>
          <a:stretch>
            <a:fillRect/>
          </a:stretch>
        </p:blipFill>
        <p:spPr>
          <a:xfrm>
            <a:off x="848360" y="803910"/>
            <a:ext cx="10494645" cy="5250180"/>
          </a:xfrm>
          <a:prstGeom prst="rect">
            <a:avLst/>
          </a:prstGeom>
        </p:spPr>
      </p:pic>
      <p:sp>
        <p:nvSpPr>
          <p:cNvPr id="7" name="矩形 6"/>
          <p:cNvSpPr/>
          <p:nvPr userDrawn="1"/>
        </p:nvSpPr>
        <p:spPr>
          <a:xfrm>
            <a:off x="-600" y="0"/>
            <a:ext cx="12193200" cy="6858000"/>
          </a:xfrm>
          <a:prstGeom prst="rect">
            <a:avLst/>
          </a:prstGeom>
          <a:solidFill>
            <a:srgbClr val="002C65">
              <a:alpha val="97000"/>
            </a:srgbClr>
          </a:solidFill>
          <a:ln>
            <a:solidFill>
              <a:srgbClr val="062D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7" name="图片 6"/>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标题 1"/>
          <p:cNvSpPr>
            <a:spLocks noGrp="1"/>
          </p:cNvSpPr>
          <p:nvPr>
            <p:ph type="title"/>
            <p:custDataLst>
              <p:tags r:id="rId8"/>
            </p:custDataLst>
          </p:nvPr>
        </p:nvSpPr>
        <p:spPr>
          <a:xfrm>
            <a:off x="669882" y="443234"/>
            <a:ext cx="10852237" cy="441964"/>
          </a:xfrm>
        </p:spPr>
        <p:txBody>
          <a:bodyPr vert="horz" wrap="square" lIns="90170" tIns="46990" rIns="90170" bIns="46990" rtlCol="0" anchor="ctr"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9"/>
            </p:custDataLst>
          </p:nvPr>
        </p:nvSpPr>
        <p:spPr>
          <a:xfrm>
            <a:off x="669882" y="952508"/>
            <a:ext cx="10852237" cy="5388907"/>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a:p>
        </p:txBody>
      </p:sp>
      <p:sp>
        <p:nvSpPr>
          <p:cNvPr id="6" name="灯片编号占位符 5"/>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矩形 3"/>
          <p:cNvSpPr/>
          <p:nvPr userDrawn="1"/>
        </p:nvSpPr>
        <p:spPr>
          <a:xfrm>
            <a:off x="-635" y="0"/>
            <a:ext cx="12193200" cy="6858000"/>
          </a:xfrm>
          <a:prstGeom prst="rect">
            <a:avLst/>
          </a:prstGeom>
          <a:solidFill>
            <a:srgbClr val="002D61"/>
          </a:solidFill>
          <a:ln>
            <a:solidFill>
              <a:srgbClr val="002C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 name="图片 9" descr="2018121426015447768227830"/>
          <p:cNvPicPr>
            <a:picLocks noChangeAspect="1"/>
          </p:cNvPicPr>
          <p:nvPr userDrawn="1"/>
        </p:nvPicPr>
        <p:blipFill>
          <a:blip r:embed="rId2"/>
          <a:stretch>
            <a:fillRect/>
          </a:stretch>
        </p:blipFill>
        <p:spPr>
          <a:xfrm>
            <a:off x="848360" y="803910"/>
            <a:ext cx="10494645" cy="5250180"/>
          </a:xfrm>
          <a:prstGeom prst="rect">
            <a:avLst/>
          </a:prstGeom>
        </p:spPr>
      </p:pic>
      <p:sp>
        <p:nvSpPr>
          <p:cNvPr id="3" name="矩形 2"/>
          <p:cNvSpPr/>
          <p:nvPr userDrawn="1"/>
        </p:nvSpPr>
        <p:spPr>
          <a:xfrm>
            <a:off x="-635" y="0"/>
            <a:ext cx="12193200" cy="6858000"/>
          </a:xfrm>
          <a:prstGeom prst="rect">
            <a:avLst/>
          </a:prstGeom>
          <a:solidFill>
            <a:srgbClr val="002D61">
              <a:alpha val="97000"/>
            </a:srgbClr>
          </a:solidFill>
          <a:ln>
            <a:solidFill>
              <a:srgbClr val="062D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userDrawn="1">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9701" name="think-cell 幻灯片" r:id="rId3" imgW="0" imgH="0" progId="TCLayout.ActiveDocument.1">
                  <p:embed/>
                </p:oleObj>
              </mc:Choice>
              <mc:Fallback>
                <p:oleObj name="think-cell 幻灯片" r:id="rId3" imgW="0" imgH="0" progId="TCLayout.ActiveDocument.1">
                  <p:embed/>
                  <p:pic>
                    <p:nvPicPr>
                      <p:cNvPr id="0" name="图片 29700"/>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9" name="Rectangle 23"/>
          <p:cNvSpPr/>
          <p:nvPr userDrawn="1"/>
        </p:nvSpPr>
        <p:spPr>
          <a:xfrm>
            <a:off x="12443460" y="4570095"/>
            <a:ext cx="641350" cy="4572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苹方-简" panose="020B0400000000000000" charset="-122"/>
              <a:ea typeface="苹方-简" panose="020B0400000000000000" charset="-122"/>
              <a:cs typeface="苹方-简" panose="020B0400000000000000" charset="-122"/>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矩形 3"/>
          <p:cNvSpPr/>
          <p:nvPr userDrawn="1"/>
        </p:nvSpPr>
        <p:spPr>
          <a:xfrm>
            <a:off x="-635" y="0"/>
            <a:ext cx="12193200" cy="6858000"/>
          </a:xfrm>
          <a:prstGeom prst="rect">
            <a:avLst/>
          </a:prstGeom>
          <a:solidFill>
            <a:srgbClr val="002D61"/>
          </a:solidFill>
          <a:ln>
            <a:solidFill>
              <a:srgbClr val="002C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0" name="图片 9" descr="2018121426015447768227830"/>
          <p:cNvPicPr>
            <a:picLocks noChangeAspect="1"/>
          </p:cNvPicPr>
          <p:nvPr userDrawn="1"/>
        </p:nvPicPr>
        <p:blipFill>
          <a:blip r:embed="rId2"/>
          <a:stretch>
            <a:fillRect/>
          </a:stretch>
        </p:blipFill>
        <p:spPr>
          <a:xfrm>
            <a:off x="848360" y="803910"/>
            <a:ext cx="10494645" cy="5250180"/>
          </a:xfrm>
          <a:prstGeom prst="rect">
            <a:avLst/>
          </a:prstGeom>
        </p:spPr>
      </p:pic>
      <p:sp>
        <p:nvSpPr>
          <p:cNvPr id="3" name="矩形 2"/>
          <p:cNvSpPr/>
          <p:nvPr userDrawn="1"/>
        </p:nvSpPr>
        <p:spPr>
          <a:xfrm>
            <a:off x="-613410" y="-390525"/>
            <a:ext cx="13555980" cy="8032115"/>
          </a:xfrm>
          <a:prstGeom prst="rect">
            <a:avLst/>
          </a:prstGeom>
          <a:solidFill>
            <a:schemeClr val="tx1">
              <a:alpha val="92000"/>
            </a:schemeClr>
          </a:solidFill>
          <a:ln>
            <a:solidFill>
              <a:srgbClr val="062D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节标题">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userDrawn="1">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9701" name="think-cell 幻灯片" r:id="rId3" imgW="0" imgH="0" progId="TCLayout.ActiveDocument.1">
                  <p:embed/>
                </p:oleObj>
              </mc:Choice>
              <mc:Fallback>
                <p:oleObj name="think-cell 幻灯片" r:id="rId3" imgW="0" imgH="0" progId="TCLayout.ActiveDocument.1">
                  <p:embed/>
                  <p:pic>
                    <p:nvPicPr>
                      <p:cNvPr id="0" name="图片 29700"/>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9" name="Rectangle 23"/>
          <p:cNvSpPr/>
          <p:nvPr userDrawn="1"/>
        </p:nvSpPr>
        <p:spPr>
          <a:xfrm>
            <a:off x="12443460" y="4570095"/>
            <a:ext cx="641350" cy="4572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5" name="矩形 4"/>
          <p:cNvSpPr/>
          <p:nvPr userDrawn="1"/>
        </p:nvSpPr>
        <p:spPr>
          <a:xfrm>
            <a:off x="-635" y="0"/>
            <a:ext cx="12193200" cy="6858000"/>
          </a:xfrm>
          <a:prstGeom prst="rect">
            <a:avLst/>
          </a:prstGeom>
          <a:solidFill>
            <a:srgbClr val="002D61"/>
          </a:solidFill>
          <a:ln>
            <a:solidFill>
              <a:srgbClr val="002C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6" name="图片 5" descr="2018121426015447768227830"/>
          <p:cNvPicPr>
            <a:picLocks noChangeAspect="1"/>
          </p:cNvPicPr>
          <p:nvPr userDrawn="1"/>
        </p:nvPicPr>
        <p:blipFill>
          <a:blip r:embed="rId2"/>
          <a:stretch>
            <a:fillRect/>
          </a:stretch>
        </p:blipFill>
        <p:spPr>
          <a:xfrm>
            <a:off x="848360" y="803910"/>
            <a:ext cx="10494645" cy="5250180"/>
          </a:xfrm>
          <a:prstGeom prst="rect">
            <a:avLst/>
          </a:prstGeom>
        </p:spPr>
      </p:pic>
      <p:sp>
        <p:nvSpPr>
          <p:cNvPr id="2" name="矩形 1"/>
          <p:cNvSpPr/>
          <p:nvPr userDrawn="1"/>
        </p:nvSpPr>
        <p:spPr>
          <a:xfrm>
            <a:off x="-600" y="0"/>
            <a:ext cx="12193200" cy="6858000"/>
          </a:xfrm>
          <a:prstGeom prst="rect">
            <a:avLst/>
          </a:prstGeom>
          <a:solidFill>
            <a:srgbClr val="002C65">
              <a:alpha val="97000"/>
            </a:srgbClr>
          </a:solidFill>
          <a:ln>
            <a:solidFill>
              <a:srgbClr val="062D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7" name="图片 6"/>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1397000"/>
            <a:ext cx="3612445" cy="4064000"/>
          </a:xfrm>
          <a:prstGeom prst="rect">
            <a:avLst/>
          </a:prstGeom>
        </p:spPr>
      </p:pic>
      <p:sp>
        <p:nvSpPr>
          <p:cNvPr id="4" name="日期占位符 3"/>
          <p:cNvSpPr>
            <a:spLocks noGrp="1"/>
          </p:cNvSpPr>
          <p:nvPr>
            <p:ph type="dt" sz="half" idx="10"/>
            <p:custDataLst>
              <p:tags r:id="rId5"/>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a:p>
        </p:txBody>
      </p:sp>
      <p:sp>
        <p:nvSpPr>
          <p:cNvPr id="6" name="灯片编号占位符 5"/>
          <p:cNvSpPr>
            <a:spLocks noGrp="1"/>
          </p:cNvSpPr>
          <p:nvPr>
            <p:ph type="sldNum" sz="quarter" idx="12"/>
            <p:custDataLst>
              <p:tags r:id="rId7"/>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a:p>
        </p:txBody>
      </p:sp>
      <p:sp>
        <p:nvSpPr>
          <p:cNvPr id="3" name="标题 2"/>
          <p:cNvSpPr>
            <a:spLocks noGrp="1"/>
          </p:cNvSpPr>
          <p:nvPr>
            <p:ph type="ctrTitle" idx="14" hasCustomPrompt="1"/>
            <p:custDataLst>
              <p:tags r:id="rId8"/>
            </p:custDataLst>
          </p:nvPr>
        </p:nvSpPr>
        <p:spPr>
          <a:xfrm>
            <a:off x="5084446" y="2785110"/>
            <a:ext cx="5767705" cy="835660"/>
          </a:xfrm>
        </p:spPr>
        <p:txBody>
          <a:bodyPr vert="horz" wrap="square" lIns="0" tIns="0" rIns="0" bIns="0" anchor="ctr" anchorCtr="0">
            <a:normAutofit/>
          </a:bodyPr>
          <a:lstStyle>
            <a:lvl1pPr marL="0" marR="0" indent="0" algn="dist" defTabSz="914400" rtl="0" eaLnBrk="1" fontAlgn="auto" latinLnBrk="0" hangingPunct="1">
              <a:lnSpc>
                <a:spcPct val="100000"/>
              </a:lnSpc>
              <a:spcBef>
                <a:spcPct val="0"/>
              </a:spcBef>
              <a:spcAft>
                <a:spcPts val="0"/>
              </a:spcAft>
              <a:buClrTx/>
              <a:buSzPts val="4800"/>
              <a:buFont typeface="Arial" panose="020B0604020202090204" pitchFamily="34" charset="0"/>
              <a:buNone/>
              <a:defRPr sz="4800" b="0" spc="500">
                <a:solidFill>
                  <a:schemeClr val="bg1"/>
                </a:solidFill>
                <a:latin typeface="苹方-简" panose="020B0400000000000000" charset="-122"/>
                <a:ea typeface="苹方-简" panose="020B0400000000000000" charset="-122"/>
              </a:defRPr>
            </a:lvl1pPr>
          </a:lstStyle>
          <a:p>
            <a:r>
              <a:rPr lang="zh-CN" altLang="en-US" dirty="0"/>
              <a:t>编辑标题</a:t>
            </a:r>
            <a:endParaRPr lang="zh-CN" altLang="en-US" dirty="0"/>
          </a:p>
        </p:txBody>
      </p:sp>
      <p:sp>
        <p:nvSpPr>
          <p:cNvPr id="2" name="副标题 1"/>
          <p:cNvSpPr>
            <a:spLocks noGrp="1"/>
          </p:cNvSpPr>
          <p:nvPr>
            <p:ph type="subTitle" idx="13" hasCustomPrompt="1"/>
            <p:custDataLst>
              <p:tags r:id="rId9"/>
            </p:custDataLst>
          </p:nvPr>
        </p:nvSpPr>
        <p:spPr>
          <a:xfrm>
            <a:off x="5084446" y="3823971"/>
            <a:ext cx="5767705" cy="321945"/>
          </a:xfrm>
        </p:spPr>
        <p:txBody>
          <a:bodyPr vert="horz" wrap="square" lIns="0" tIns="0" rIns="0" bIns="0" anchor="t" anchorCtr="0">
            <a:normAutofit/>
          </a:bodyPr>
          <a:lstStyle>
            <a:lvl1pPr marL="0" marR="0" indent="0" algn="dist" defTabSz="914400" rtl="0" eaLnBrk="1" fontAlgn="auto" latinLnBrk="0" hangingPunct="1">
              <a:lnSpc>
                <a:spcPct val="100000"/>
              </a:lnSpc>
              <a:spcBef>
                <a:spcPts val="0"/>
              </a:spcBef>
              <a:spcAft>
                <a:spcPts val="0"/>
              </a:spcAft>
              <a:buClrTx/>
              <a:buSzPts val="1600"/>
              <a:buFont typeface="Arial" panose="020B0604020202090204" pitchFamily="34" charset="0"/>
              <a:buNone/>
              <a:defRPr sz="1600" b="0" spc="200">
                <a:solidFill>
                  <a:schemeClr val="bg1"/>
                </a:solidFill>
                <a:latin typeface="苹方-简" panose="020B0400000000000000" charset="-122"/>
                <a:ea typeface="苹方-简" panose="020B0400000000000000" charset="-122"/>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CN" altLang="en-US"/>
              <a:t>单击此处编辑副标题</a:t>
            </a:r>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userDrawn="1">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9701" name="think-cell 幻灯片" r:id="rId3" imgW="0" imgH="0" progId="TCLayout.ActiveDocument.1">
                  <p:embed/>
                </p:oleObj>
              </mc:Choice>
              <mc:Fallback>
                <p:oleObj name="think-cell 幻灯片" r:id="rId3" imgW="0" imgH="0" progId="TCLayout.ActiveDocument.1">
                  <p:embed/>
                  <p:pic>
                    <p:nvPicPr>
                      <p:cNvPr id="0" name="图片 29700"/>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9" name="Rectangle 23"/>
          <p:cNvSpPr/>
          <p:nvPr userDrawn="1"/>
        </p:nvSpPr>
        <p:spPr>
          <a:xfrm>
            <a:off x="12443460" y="4570095"/>
            <a:ext cx="641350" cy="4572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grpSp>
        <p:nvGrpSpPr>
          <p:cNvPr id="6" name="组合 5"/>
          <p:cNvGrpSpPr/>
          <p:nvPr userDrawn="1"/>
        </p:nvGrpSpPr>
        <p:grpSpPr>
          <a:xfrm>
            <a:off x="0" y="0"/>
            <a:ext cx="12226290" cy="6934200"/>
            <a:chOff x="406574" y="471592"/>
            <a:chExt cx="12226290" cy="6934200"/>
          </a:xfrm>
        </p:grpSpPr>
        <p:sp>
          <p:nvSpPr>
            <p:cNvPr id="7" name="矩形 6"/>
            <p:cNvSpPr/>
            <p:nvPr/>
          </p:nvSpPr>
          <p:spPr>
            <a:xfrm>
              <a:off x="406574" y="471592"/>
              <a:ext cx="12226290" cy="6898556"/>
            </a:xfrm>
            <a:prstGeom prst="rect">
              <a:avLst/>
            </a:prstGeom>
            <a:blipFill dpi="0" rotWithShape="1">
              <a:blip r:embed="rId2"/>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矩形 7" descr="e7d195523061f1c0214d268728035a112e1f1a63855fa0d5B3BC3571FB2346650E40B27C71D4ADB669896543E409C0762562804D99F14164E036E91A4D200FB459B9C67F1066513BDCC2663F2655ED5A2F3E64E50905ECC13FD08E412A2449DFC0DEA4732AF4E76A12DAA23714D9A24C7EAC7F7CD8FF94AEC7D4E9162B55FEA74E289784371BE33B"/>
            <p:cNvSpPr/>
            <p:nvPr/>
          </p:nvSpPr>
          <p:spPr>
            <a:xfrm>
              <a:off x="406574" y="471592"/>
              <a:ext cx="12226290" cy="6934200"/>
            </a:xfrm>
            <a:prstGeom prst="rect">
              <a:avLst/>
            </a:prstGeom>
            <a:solidFill>
              <a:schemeClr val="tx1">
                <a:lumMod val="95000"/>
                <a:lumOff val="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grpSp>
        <p:nvGrpSpPr>
          <p:cNvPr id="2" name="组合 1"/>
          <p:cNvGrpSpPr/>
          <p:nvPr userDrawn="1"/>
        </p:nvGrpSpPr>
        <p:grpSpPr>
          <a:xfrm>
            <a:off x="0" y="0"/>
            <a:ext cx="12199938" cy="6858000"/>
            <a:chOff x="1519084" y="1836482"/>
            <a:chExt cx="12199938" cy="6858000"/>
          </a:xfrm>
        </p:grpSpPr>
        <p:pic>
          <p:nvPicPr>
            <p:cNvPr id="3" name="图片 3"/>
            <p:cNvPicPr>
              <a:picLocks noChangeAspect="1" noChangeArrowheads="1"/>
            </p:cNvPicPr>
            <p:nvPr userDrawn="1"/>
          </p:nvPicPr>
          <p:blipFill>
            <a:blip r:embed="rId2" cstate="email"/>
            <a:srcRect/>
            <a:stretch>
              <a:fillRect/>
            </a:stretch>
          </p:blipFill>
          <p:spPr bwMode="auto">
            <a:xfrm>
              <a:off x="1519084" y="1836482"/>
              <a:ext cx="12192000" cy="6858000"/>
            </a:xfrm>
            <a:prstGeom prst="rect">
              <a:avLst/>
            </a:prstGeom>
            <a:noFill/>
            <a:ln>
              <a:noFill/>
            </a:ln>
          </p:spPr>
        </p:pic>
        <p:sp>
          <p:nvSpPr>
            <p:cNvPr id="4" name="矩形 4"/>
            <p:cNvSpPr>
              <a:spLocks noChangeArrowheads="1"/>
            </p:cNvSpPr>
            <p:nvPr userDrawn="1"/>
          </p:nvSpPr>
          <p:spPr bwMode="auto">
            <a:xfrm>
              <a:off x="1519084" y="1836482"/>
              <a:ext cx="12199938" cy="6858000"/>
            </a:xfrm>
            <a:prstGeom prst="rect">
              <a:avLst/>
            </a:prstGeom>
            <a:solidFill>
              <a:srgbClr val="262626">
                <a:alpha val="79999"/>
              </a:srgbClr>
            </a:solidFill>
            <a:ln>
              <a:noFill/>
            </a:ln>
          </p:spPr>
          <p:txBody>
            <a:bodyPr/>
            <a:lstStyle>
              <a:lvl1pPr>
                <a:lnSpc>
                  <a:spcPct val="90000"/>
                </a:lnSpc>
                <a:spcBef>
                  <a:spcPts val="1000"/>
                </a:spcBef>
                <a:buFont typeface="Arial" panose="020B0604020202090204" pitchFamily="34" charset="0"/>
                <a:buChar char="•"/>
                <a:tabLst>
                  <a:tab pos="3946525" algn="l"/>
                </a:tabLst>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90204" pitchFamily="34" charset="0"/>
                <a:buChar char="•"/>
                <a:tabLst>
                  <a:tab pos="3946525" algn="l"/>
                </a:tabLst>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90204" pitchFamily="34" charset="0"/>
                <a:buChar char="•"/>
                <a:tabLst>
                  <a:tab pos="3946525" algn="l"/>
                </a:tabLst>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90204" pitchFamily="34" charset="0"/>
                <a:buNone/>
              </a:pPr>
              <a:endParaRPr lang="en-US" altLang="zh-CN" sz="1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5" name="矩形 4"/>
          <p:cNvSpPr/>
          <p:nvPr userDrawn="1"/>
        </p:nvSpPr>
        <p:spPr>
          <a:xfrm>
            <a:off x="-635" y="0"/>
            <a:ext cx="12193200" cy="6858000"/>
          </a:xfrm>
          <a:prstGeom prst="rect">
            <a:avLst/>
          </a:prstGeom>
          <a:solidFill>
            <a:srgbClr val="002D61"/>
          </a:solidFill>
          <a:ln>
            <a:solidFill>
              <a:srgbClr val="002C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6" name="图片 5" descr="2018121426015447768227830"/>
          <p:cNvPicPr>
            <a:picLocks noChangeAspect="1"/>
          </p:cNvPicPr>
          <p:nvPr userDrawn="1"/>
        </p:nvPicPr>
        <p:blipFill>
          <a:blip r:embed="rId2"/>
          <a:stretch>
            <a:fillRect/>
          </a:stretch>
        </p:blipFill>
        <p:spPr>
          <a:xfrm>
            <a:off x="848360" y="803910"/>
            <a:ext cx="10494645" cy="5250180"/>
          </a:xfrm>
          <a:prstGeom prst="rect">
            <a:avLst/>
          </a:prstGeom>
        </p:spPr>
      </p:pic>
      <p:sp>
        <p:nvSpPr>
          <p:cNvPr id="7" name="矩形 6"/>
          <p:cNvSpPr/>
          <p:nvPr userDrawn="1"/>
        </p:nvSpPr>
        <p:spPr>
          <a:xfrm>
            <a:off x="-600" y="0"/>
            <a:ext cx="12193200" cy="6858000"/>
          </a:xfrm>
          <a:prstGeom prst="rect">
            <a:avLst/>
          </a:prstGeom>
          <a:solidFill>
            <a:srgbClr val="002C65">
              <a:alpha val="97000"/>
            </a:srgbClr>
          </a:solidFill>
          <a:ln>
            <a:solidFill>
              <a:srgbClr val="062D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709548" y="2004786"/>
            <a:ext cx="1473200" cy="1473200"/>
          </a:xfrm>
          <a:custGeom>
            <a:avLst/>
            <a:gdLst>
              <a:gd name="connsiteX0" fmla="*/ 0 w 1473200"/>
              <a:gd name="connsiteY0" fmla="*/ 0 h 1473200"/>
              <a:gd name="connsiteX1" fmla="*/ 1473200 w 1473200"/>
              <a:gd name="connsiteY1" fmla="*/ 0 h 1473200"/>
              <a:gd name="connsiteX2" fmla="*/ 1473200 w 1473200"/>
              <a:gd name="connsiteY2" fmla="*/ 1473200 h 1473200"/>
              <a:gd name="connsiteX3" fmla="*/ 0 w 1473200"/>
              <a:gd name="connsiteY3" fmla="*/ 1473200 h 1473200"/>
            </a:gdLst>
            <a:ahLst/>
            <a:cxnLst>
              <a:cxn ang="0">
                <a:pos x="connsiteX0" y="connsiteY0"/>
              </a:cxn>
              <a:cxn ang="0">
                <a:pos x="connsiteX1" y="connsiteY1"/>
              </a:cxn>
              <a:cxn ang="0">
                <a:pos x="connsiteX2" y="connsiteY2"/>
              </a:cxn>
              <a:cxn ang="0">
                <a:pos x="connsiteX3" y="connsiteY3"/>
              </a:cxn>
            </a:cxnLst>
            <a:rect l="l" t="t" r="r" b="b"/>
            <a:pathLst>
              <a:path w="1473200" h="1473200">
                <a:moveTo>
                  <a:pt x="0" y="0"/>
                </a:moveTo>
                <a:lnTo>
                  <a:pt x="1473200" y="0"/>
                </a:lnTo>
                <a:lnTo>
                  <a:pt x="1473200" y="1473200"/>
                </a:lnTo>
                <a:lnTo>
                  <a:pt x="0" y="1473200"/>
                </a:lnTo>
                <a:close/>
              </a:path>
            </a:pathLst>
          </a:custGeom>
        </p:spPr>
        <p:txBody>
          <a:bodyPr wrap="square">
            <a:noAutofit/>
          </a:bodyPr>
          <a:lstStyle/>
          <a:p>
            <a:pPr lvl="0"/>
            <a:endParaRPr lang="zh-CN" altLang="en-US" noProof="0"/>
          </a:p>
        </p:txBody>
      </p:sp>
      <p:sp>
        <p:nvSpPr>
          <p:cNvPr id="13" name="图片占位符 12"/>
          <p:cNvSpPr>
            <a:spLocks noGrp="1"/>
          </p:cNvSpPr>
          <p:nvPr>
            <p:ph type="pic" sz="quarter" idx="11"/>
          </p:nvPr>
        </p:nvSpPr>
        <p:spPr>
          <a:xfrm>
            <a:off x="4103813" y="2741386"/>
            <a:ext cx="1473200" cy="1473200"/>
          </a:xfrm>
          <a:custGeom>
            <a:avLst/>
            <a:gdLst>
              <a:gd name="connsiteX0" fmla="*/ 0 w 1473200"/>
              <a:gd name="connsiteY0" fmla="*/ 0 h 1473200"/>
              <a:gd name="connsiteX1" fmla="*/ 1473200 w 1473200"/>
              <a:gd name="connsiteY1" fmla="*/ 0 h 1473200"/>
              <a:gd name="connsiteX2" fmla="*/ 1473200 w 1473200"/>
              <a:gd name="connsiteY2" fmla="*/ 1473200 h 1473200"/>
              <a:gd name="connsiteX3" fmla="*/ 0 w 1473200"/>
              <a:gd name="connsiteY3" fmla="*/ 1473200 h 1473200"/>
            </a:gdLst>
            <a:ahLst/>
            <a:cxnLst>
              <a:cxn ang="0">
                <a:pos x="connsiteX0" y="connsiteY0"/>
              </a:cxn>
              <a:cxn ang="0">
                <a:pos x="connsiteX1" y="connsiteY1"/>
              </a:cxn>
              <a:cxn ang="0">
                <a:pos x="connsiteX2" y="connsiteY2"/>
              </a:cxn>
              <a:cxn ang="0">
                <a:pos x="connsiteX3" y="connsiteY3"/>
              </a:cxn>
            </a:cxnLst>
            <a:rect l="l" t="t" r="r" b="b"/>
            <a:pathLst>
              <a:path w="1473200" h="1473200">
                <a:moveTo>
                  <a:pt x="0" y="0"/>
                </a:moveTo>
                <a:lnTo>
                  <a:pt x="1473200" y="0"/>
                </a:lnTo>
                <a:lnTo>
                  <a:pt x="1473200" y="1473200"/>
                </a:lnTo>
                <a:lnTo>
                  <a:pt x="0" y="1473200"/>
                </a:lnTo>
                <a:close/>
              </a:path>
            </a:pathLst>
          </a:custGeom>
        </p:spPr>
        <p:txBody>
          <a:bodyPr wrap="square">
            <a:noAutofit/>
          </a:bodyPr>
          <a:lstStyle/>
          <a:p>
            <a:pPr lvl="0"/>
            <a:endParaRPr lang="zh-CN" altLang="en-US" noProof="0"/>
          </a:p>
        </p:txBody>
      </p:sp>
      <p:sp>
        <p:nvSpPr>
          <p:cNvPr id="14" name="图片占位符 13"/>
          <p:cNvSpPr>
            <a:spLocks noGrp="1"/>
          </p:cNvSpPr>
          <p:nvPr>
            <p:ph type="pic" sz="quarter" idx="12"/>
          </p:nvPr>
        </p:nvSpPr>
        <p:spPr>
          <a:xfrm>
            <a:off x="6498078" y="2004786"/>
            <a:ext cx="1473200" cy="1473200"/>
          </a:xfrm>
          <a:custGeom>
            <a:avLst/>
            <a:gdLst>
              <a:gd name="connsiteX0" fmla="*/ 0 w 1473200"/>
              <a:gd name="connsiteY0" fmla="*/ 0 h 1473200"/>
              <a:gd name="connsiteX1" fmla="*/ 1473200 w 1473200"/>
              <a:gd name="connsiteY1" fmla="*/ 0 h 1473200"/>
              <a:gd name="connsiteX2" fmla="*/ 1473200 w 1473200"/>
              <a:gd name="connsiteY2" fmla="*/ 1473200 h 1473200"/>
              <a:gd name="connsiteX3" fmla="*/ 0 w 1473200"/>
              <a:gd name="connsiteY3" fmla="*/ 1473200 h 1473200"/>
            </a:gdLst>
            <a:ahLst/>
            <a:cxnLst>
              <a:cxn ang="0">
                <a:pos x="connsiteX0" y="connsiteY0"/>
              </a:cxn>
              <a:cxn ang="0">
                <a:pos x="connsiteX1" y="connsiteY1"/>
              </a:cxn>
              <a:cxn ang="0">
                <a:pos x="connsiteX2" y="connsiteY2"/>
              </a:cxn>
              <a:cxn ang="0">
                <a:pos x="connsiteX3" y="connsiteY3"/>
              </a:cxn>
            </a:cxnLst>
            <a:rect l="l" t="t" r="r" b="b"/>
            <a:pathLst>
              <a:path w="1473200" h="1473200">
                <a:moveTo>
                  <a:pt x="0" y="0"/>
                </a:moveTo>
                <a:lnTo>
                  <a:pt x="1473200" y="0"/>
                </a:lnTo>
                <a:lnTo>
                  <a:pt x="1473200" y="1473200"/>
                </a:lnTo>
                <a:lnTo>
                  <a:pt x="0" y="1473200"/>
                </a:lnTo>
                <a:close/>
              </a:path>
            </a:pathLst>
          </a:custGeom>
        </p:spPr>
        <p:txBody>
          <a:bodyPr wrap="square">
            <a:noAutofit/>
          </a:bodyPr>
          <a:lstStyle/>
          <a:p>
            <a:pPr lvl="0"/>
            <a:endParaRPr lang="zh-CN" altLang="en-US" noProof="0"/>
          </a:p>
        </p:txBody>
      </p:sp>
      <p:sp>
        <p:nvSpPr>
          <p:cNvPr id="15" name="图片占位符 14"/>
          <p:cNvSpPr>
            <a:spLocks noGrp="1"/>
          </p:cNvSpPr>
          <p:nvPr>
            <p:ph type="pic" sz="quarter" idx="13"/>
          </p:nvPr>
        </p:nvSpPr>
        <p:spPr>
          <a:xfrm>
            <a:off x="8892343" y="2741386"/>
            <a:ext cx="1473200" cy="1473200"/>
          </a:xfrm>
          <a:custGeom>
            <a:avLst/>
            <a:gdLst>
              <a:gd name="connsiteX0" fmla="*/ 0 w 1473200"/>
              <a:gd name="connsiteY0" fmla="*/ 0 h 1473200"/>
              <a:gd name="connsiteX1" fmla="*/ 1473200 w 1473200"/>
              <a:gd name="connsiteY1" fmla="*/ 0 h 1473200"/>
              <a:gd name="connsiteX2" fmla="*/ 1473200 w 1473200"/>
              <a:gd name="connsiteY2" fmla="*/ 1473200 h 1473200"/>
              <a:gd name="connsiteX3" fmla="*/ 0 w 1473200"/>
              <a:gd name="connsiteY3" fmla="*/ 1473200 h 1473200"/>
            </a:gdLst>
            <a:ahLst/>
            <a:cxnLst>
              <a:cxn ang="0">
                <a:pos x="connsiteX0" y="connsiteY0"/>
              </a:cxn>
              <a:cxn ang="0">
                <a:pos x="connsiteX1" y="connsiteY1"/>
              </a:cxn>
              <a:cxn ang="0">
                <a:pos x="connsiteX2" y="connsiteY2"/>
              </a:cxn>
              <a:cxn ang="0">
                <a:pos x="connsiteX3" y="connsiteY3"/>
              </a:cxn>
            </a:cxnLst>
            <a:rect l="l" t="t" r="r" b="b"/>
            <a:pathLst>
              <a:path w="1473200" h="1473200">
                <a:moveTo>
                  <a:pt x="0" y="0"/>
                </a:moveTo>
                <a:lnTo>
                  <a:pt x="1473200" y="0"/>
                </a:lnTo>
                <a:lnTo>
                  <a:pt x="1473200" y="1473200"/>
                </a:lnTo>
                <a:lnTo>
                  <a:pt x="0" y="1473200"/>
                </a:lnTo>
                <a:close/>
              </a:path>
            </a:pathLst>
          </a:custGeom>
        </p:spPr>
        <p:txBody>
          <a:bodyPr wrap="square">
            <a:noAutofit/>
          </a:bodyPr>
          <a:lstStyle/>
          <a:p>
            <a:pPr lvl="0"/>
            <a:endParaRPr lang="zh-CN" altLang="en-US" noProof="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userDrawn="1">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9701" name="think-cell 幻灯片" r:id="rId3" imgW="0" imgH="0" progId="TCLayout.ActiveDocument.1">
                  <p:embed/>
                </p:oleObj>
              </mc:Choice>
              <mc:Fallback>
                <p:oleObj name="think-cell 幻灯片" r:id="rId3" imgW="0" imgH="0" progId="TCLayout.ActiveDocument.1">
                  <p:embed/>
                  <p:pic>
                    <p:nvPicPr>
                      <p:cNvPr id="0" name="图片 29700"/>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9" name="Rectangle 23"/>
          <p:cNvSpPr/>
          <p:nvPr userDrawn="1"/>
        </p:nvSpPr>
        <p:spPr>
          <a:xfrm>
            <a:off x="12443460" y="4570095"/>
            <a:ext cx="641350" cy="4572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grpSp>
        <p:nvGrpSpPr>
          <p:cNvPr id="6" name="组合 5"/>
          <p:cNvGrpSpPr/>
          <p:nvPr userDrawn="1"/>
        </p:nvGrpSpPr>
        <p:grpSpPr>
          <a:xfrm>
            <a:off x="0" y="0"/>
            <a:ext cx="12226290" cy="6934200"/>
            <a:chOff x="406574" y="471592"/>
            <a:chExt cx="12226290" cy="6934200"/>
          </a:xfrm>
        </p:grpSpPr>
        <p:sp>
          <p:nvSpPr>
            <p:cNvPr id="7" name="矩形 6"/>
            <p:cNvSpPr/>
            <p:nvPr/>
          </p:nvSpPr>
          <p:spPr>
            <a:xfrm>
              <a:off x="406574" y="471592"/>
              <a:ext cx="12226290" cy="6898556"/>
            </a:xfrm>
            <a:prstGeom prst="rect">
              <a:avLst/>
            </a:prstGeom>
            <a:blipFill dpi="0" rotWithShape="1">
              <a:blip r:embed="rId2"/>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矩形 7" descr="e7d195523061f1c0214d268728035a112e1f1a63855fa0d5B3BC3571FB2346650E40B27C71D4ADB669896543E409C0762562804D99F14164E036E91A4D200FB459B9C67F1066513BDCC2663F2655ED5A2F3E64E50905ECC13FD08E412A2449DFC0DEA4732AF4E76A12DAA23714D9A24C7EAC7F7CD8FF94AEC7D4E9162B55FEA74E289784371BE33B"/>
            <p:cNvSpPr/>
            <p:nvPr/>
          </p:nvSpPr>
          <p:spPr>
            <a:xfrm>
              <a:off x="406574" y="471592"/>
              <a:ext cx="12226290" cy="6934200"/>
            </a:xfrm>
            <a:prstGeom prst="rect">
              <a:avLst/>
            </a:prstGeom>
            <a:solidFill>
              <a:schemeClr val="tx1">
                <a:lumMod val="95000"/>
                <a:lumOff val="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grpSp>
        <p:nvGrpSpPr>
          <p:cNvPr id="2" name="组合 1"/>
          <p:cNvGrpSpPr/>
          <p:nvPr userDrawn="1"/>
        </p:nvGrpSpPr>
        <p:grpSpPr>
          <a:xfrm>
            <a:off x="0" y="0"/>
            <a:ext cx="12199938" cy="6858000"/>
            <a:chOff x="1519084" y="1836482"/>
            <a:chExt cx="12199938" cy="6858000"/>
          </a:xfrm>
        </p:grpSpPr>
        <p:pic>
          <p:nvPicPr>
            <p:cNvPr id="3" name="图片 3"/>
            <p:cNvPicPr>
              <a:picLocks noChangeAspect="1" noChangeArrowheads="1"/>
            </p:cNvPicPr>
            <p:nvPr userDrawn="1"/>
          </p:nvPicPr>
          <p:blipFill>
            <a:blip r:embed="rId2" cstate="email"/>
            <a:srcRect/>
            <a:stretch>
              <a:fillRect/>
            </a:stretch>
          </p:blipFill>
          <p:spPr bwMode="auto">
            <a:xfrm>
              <a:off x="1519084" y="1836482"/>
              <a:ext cx="12192000" cy="6858000"/>
            </a:xfrm>
            <a:prstGeom prst="rect">
              <a:avLst/>
            </a:prstGeom>
            <a:noFill/>
            <a:ln>
              <a:noFill/>
            </a:ln>
          </p:spPr>
        </p:pic>
        <p:sp>
          <p:nvSpPr>
            <p:cNvPr id="4" name="矩形 4"/>
            <p:cNvSpPr>
              <a:spLocks noChangeArrowheads="1"/>
            </p:cNvSpPr>
            <p:nvPr userDrawn="1"/>
          </p:nvSpPr>
          <p:spPr bwMode="auto">
            <a:xfrm>
              <a:off x="1519084" y="1836482"/>
              <a:ext cx="12199938" cy="6858000"/>
            </a:xfrm>
            <a:prstGeom prst="rect">
              <a:avLst/>
            </a:prstGeom>
            <a:solidFill>
              <a:srgbClr val="262626">
                <a:alpha val="79999"/>
              </a:srgbClr>
            </a:solidFill>
            <a:ln>
              <a:noFill/>
            </a:ln>
          </p:spPr>
          <p:txBody>
            <a:bodyPr/>
            <a:lstStyle>
              <a:lvl1pPr>
                <a:lnSpc>
                  <a:spcPct val="90000"/>
                </a:lnSpc>
                <a:spcBef>
                  <a:spcPts val="1000"/>
                </a:spcBef>
                <a:buFont typeface="Arial" panose="020B0604020202090204" pitchFamily="34" charset="0"/>
                <a:buChar char="•"/>
                <a:tabLst>
                  <a:tab pos="3946525" algn="l"/>
                </a:tabLst>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90204" pitchFamily="34" charset="0"/>
                <a:buChar char="•"/>
                <a:tabLst>
                  <a:tab pos="3946525" algn="l"/>
                </a:tabLst>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90204" pitchFamily="34" charset="0"/>
                <a:buChar char="•"/>
                <a:tabLst>
                  <a:tab pos="3946525" algn="l"/>
                </a:tabLst>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90204" pitchFamily="34" charset="0"/>
                <a:buChar char="•"/>
                <a:tabLst>
                  <a:tab pos="3946525" algn="l"/>
                </a:tabLst>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90204" pitchFamily="34" charset="0"/>
                <a:buNone/>
              </a:pPr>
              <a:endParaRPr lang="en-US" altLang="zh-CN" sz="1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pic>
        <p:nvPicPr>
          <p:cNvPr id="9" name="图片 8"/>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8" name="图片 7"/>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标题 1"/>
          <p:cNvSpPr>
            <a:spLocks noGrp="1"/>
          </p:cNvSpPr>
          <p:nvPr>
            <p:ph type="title"/>
            <p:custDataLst>
              <p:tags r:id="rId8"/>
            </p:custDataLst>
          </p:nvPr>
        </p:nvSpPr>
        <p:spPr>
          <a:xfrm>
            <a:off x="669882" y="443234"/>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9"/>
            </p:custDataLst>
          </p:nvPr>
        </p:nvSpPr>
        <p:spPr>
          <a:xfrm>
            <a:off x="669930" y="952508"/>
            <a:ext cx="5283242" cy="5388907"/>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10"/>
            </p:custDataLst>
          </p:nvPr>
        </p:nvSpPr>
        <p:spPr>
          <a:xfrm>
            <a:off x="6238877" y="952508"/>
            <a:ext cx="5283242" cy="5388907"/>
          </a:xfrm>
        </p:spPr>
        <p:txBody>
          <a:bodyPr wrap="square" lIns="90170" tIns="46990" rIns="90170" bIns="46990">
            <a:normAutofit/>
          </a:bodyPr>
          <a:lstStyle>
            <a:lvl1pPr eaLnBrk="1" fontAlgn="auto" latinLnBrk="0" hangingPunct="1">
              <a:defRPr sz="1600">
                <a:solidFill>
                  <a:schemeClr val="bg1"/>
                </a:solidFill>
                <a:latin typeface="苹方-简" panose="020B0400000000000000" charset="-122"/>
                <a:ea typeface="苹方-简" panose="020B0400000000000000" charset="-122"/>
              </a:defRPr>
            </a:lvl1pPr>
            <a:lvl2pPr eaLnBrk="1" fontAlgn="auto" latinLnBrk="0" hangingPunct="1">
              <a:defRPr sz="1600">
                <a:solidFill>
                  <a:schemeClr val="bg1"/>
                </a:solidFill>
                <a:latin typeface="苹方-简" panose="020B0400000000000000" charset="-122"/>
                <a:ea typeface="苹方-简" panose="020B0400000000000000" charset="-122"/>
              </a:defRPr>
            </a:lvl2pPr>
            <a:lvl3pPr eaLnBrk="1" fontAlgn="auto" latinLnBrk="0" hangingPunct="1">
              <a:defRPr sz="1600">
                <a:solidFill>
                  <a:schemeClr val="bg1"/>
                </a:solidFill>
                <a:latin typeface="苹方-简" panose="020B0400000000000000" charset="-122"/>
                <a:ea typeface="苹方-简" panose="020B0400000000000000" charset="-122"/>
              </a:defRPr>
            </a:lvl3pPr>
            <a:lvl4pPr eaLnBrk="1" fontAlgn="auto" latinLnBrk="0" hangingPunct="1">
              <a:defRPr sz="1600">
                <a:solidFill>
                  <a:schemeClr val="bg1"/>
                </a:solidFill>
                <a:latin typeface="苹方-简" panose="020B0400000000000000" charset="-122"/>
                <a:ea typeface="苹方-简" panose="020B0400000000000000" charset="-122"/>
              </a:defRPr>
            </a:lvl4pPr>
            <a:lvl5pPr eaLnBrk="1" fontAlgn="auto" latinLnBrk="0" hangingPunct="1">
              <a:defRPr sz="1600">
                <a:solidFill>
                  <a:schemeClr val="bg1"/>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11"/>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2"/>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a:p>
        </p:txBody>
      </p:sp>
      <p:sp>
        <p:nvSpPr>
          <p:cNvPr id="7" name="灯片编号占位符 6"/>
          <p:cNvSpPr>
            <a:spLocks noGrp="1"/>
          </p:cNvSpPr>
          <p:nvPr>
            <p:ph type="sldNum" sz="quarter" idx="12"/>
            <p:custDataLst>
              <p:tags r:id="rId13"/>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9_自定义版式">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pic>
        <p:nvPicPr>
          <p:cNvPr id="11" name="图片 10"/>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10" name="图片 9"/>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标题 1"/>
          <p:cNvSpPr>
            <a:spLocks noGrp="1"/>
          </p:cNvSpPr>
          <p:nvPr>
            <p:ph type="title"/>
            <p:custDataLst>
              <p:tags r:id="rId8"/>
            </p:custDataLst>
          </p:nvPr>
        </p:nvSpPr>
        <p:spPr>
          <a:xfrm>
            <a:off x="669882" y="443234"/>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9"/>
            </p:custDataLst>
          </p:nvPr>
        </p:nvSpPr>
        <p:spPr>
          <a:xfrm>
            <a:off x="669930" y="952508"/>
            <a:ext cx="5283242" cy="381003"/>
          </a:xfrm>
        </p:spPr>
        <p:txBody>
          <a:bodyPr wrap="square" lIns="90170" tIns="46990" rIns="90170" bIns="46990" anchor="ctr"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bg1"/>
                </a:solidFill>
                <a:uFillTx/>
                <a:latin typeface="苹方-简" panose="020B0400000000000000" charset="-122"/>
                <a:ea typeface="苹方-简" panose="020B0400000000000000"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0"/>
            </p:custDataLst>
          </p:nvPr>
        </p:nvSpPr>
        <p:spPr>
          <a:xfrm>
            <a:off x="669925" y="1406525"/>
            <a:ext cx="5283200" cy="4934752"/>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1"/>
            </p:custDataLst>
          </p:nvPr>
        </p:nvSpPr>
        <p:spPr>
          <a:xfrm>
            <a:off x="6235750" y="952508"/>
            <a:ext cx="5283242" cy="381003"/>
          </a:xfrm>
        </p:spPr>
        <p:txBody>
          <a:bodyPr vert="horz" wrap="square" lIns="90170" tIns="46990" rIns="90170" bIns="46990" rtlCol="0" anchor="ctr"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90204" pitchFamily="34" charset="0"/>
              <a:buNone/>
              <a:defRPr kumimoji="0" lang="zh-CN" altLang="en-US" sz="2000" b="0" i="0" u="none" strike="noStrike" kern="1200" cap="none" spc="20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2"/>
            </p:custDataLst>
          </p:nvPr>
        </p:nvSpPr>
        <p:spPr>
          <a:xfrm>
            <a:off x="6235750" y="1406525"/>
            <a:ext cx="5283242" cy="4934752"/>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3"/>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4"/>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a:p>
        </p:txBody>
      </p:sp>
      <p:sp>
        <p:nvSpPr>
          <p:cNvPr id="9" name="灯片编号占位符 8"/>
          <p:cNvSpPr>
            <a:spLocks noGrp="1"/>
          </p:cNvSpPr>
          <p:nvPr>
            <p:ph type="sldNum" sz="quarter" idx="12"/>
            <p:custDataLst>
              <p:tags r:id="rId15"/>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rgbClr val="002D61"/>
        </a:solidFill>
        <a:effectLst/>
      </p:bgPr>
    </p:bg>
    <p:spTree>
      <p:nvGrpSpPr>
        <p:cNvPr id="1" name=""/>
        <p:cNvGrpSpPr/>
        <p:nvPr/>
      </p:nvGrpSpPr>
      <p:grpSpPr>
        <a:xfrm>
          <a:off x="0" y="0"/>
          <a:ext cx="0" cy="0"/>
          <a:chOff x="0" y="0"/>
          <a:chExt cx="0" cy="0"/>
        </a:xfrm>
      </p:grpSpPr>
      <p:pic>
        <p:nvPicPr>
          <p:cNvPr id="10" name="图片 9" descr="2018121426015447768227830"/>
          <p:cNvPicPr>
            <a:picLocks noChangeAspect="1"/>
          </p:cNvPicPr>
          <p:nvPr userDrawn="1"/>
        </p:nvPicPr>
        <p:blipFill>
          <a:blip r:embed="rId2"/>
          <a:stretch>
            <a:fillRect/>
          </a:stretch>
        </p:blipFill>
        <p:spPr>
          <a:xfrm>
            <a:off x="4302760" y="1469073"/>
            <a:ext cx="7834630" cy="3919855"/>
          </a:xfrm>
          <a:prstGeom prst="rect">
            <a:avLst/>
          </a:prstGeom>
        </p:spPr>
      </p:pic>
      <p:sp>
        <p:nvSpPr>
          <p:cNvPr id="3" name="矩形 2"/>
          <p:cNvSpPr/>
          <p:nvPr userDrawn="1"/>
        </p:nvSpPr>
        <p:spPr>
          <a:xfrm>
            <a:off x="4248785" y="0"/>
            <a:ext cx="7943215" cy="6858000"/>
          </a:xfrm>
          <a:prstGeom prst="rect">
            <a:avLst/>
          </a:prstGeom>
          <a:solidFill>
            <a:srgbClr val="002D61">
              <a:alpha val="97000"/>
            </a:srgbClr>
          </a:solidFill>
          <a:ln>
            <a:solidFill>
              <a:srgbClr val="062D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userDrawn="1"/>
        </p:nvSpPr>
        <p:spPr>
          <a:xfrm>
            <a:off x="7142480" y="3014345"/>
            <a:ext cx="2154555" cy="829945"/>
          </a:xfrm>
          <a:prstGeom prst="rect">
            <a:avLst/>
          </a:prstGeom>
          <a:noFill/>
        </p:spPr>
        <p:txBody>
          <a:bodyPr wrap="square" rtlCol="0">
            <a:spAutoFit/>
          </a:bodyPr>
          <a:lstStyle/>
          <a:p>
            <a:pPr algn="ctr"/>
            <a:r>
              <a:rPr lang="zh-CN" altLang="en-US" sz="4800" b="1">
                <a:solidFill>
                  <a:schemeClr val="bg1"/>
                </a:solidFill>
                <a:latin typeface="苹方-简" panose="020B0400000000000000" charset="-122"/>
                <a:ea typeface="苹方-简" panose="020B0400000000000000" charset="-122"/>
              </a:rPr>
              <a:t>目录</a:t>
            </a:r>
            <a:endParaRPr lang="zh-CN" altLang="en-US" sz="4800" b="1">
              <a:solidFill>
                <a:schemeClr val="bg1"/>
              </a:solidFill>
              <a:latin typeface="苹方-简" panose="020B0400000000000000" charset="-122"/>
              <a:ea typeface="苹方-简" panose="020B0400000000000000" charset="-122"/>
            </a:endParaRPr>
          </a:p>
        </p:txBody>
      </p:sp>
      <p:sp>
        <p:nvSpPr>
          <p:cNvPr id="7" name="矩形 6"/>
          <p:cNvSpPr/>
          <p:nvPr userDrawn="1">
            <p:custDataLst>
              <p:tags r:id="rId3"/>
            </p:custDataLst>
          </p:nvPr>
        </p:nvSpPr>
        <p:spPr>
          <a:xfrm>
            <a:off x="0" y="0"/>
            <a:ext cx="4248000" cy="6858000"/>
          </a:xfrm>
          <a:prstGeom prst="rect">
            <a:avLst/>
          </a:prstGeom>
          <a:solidFill>
            <a:schemeClr val="bg2"/>
          </a:solidFill>
          <a:ln w="12700" cap="flat" cmpd="sng" algn="ctr">
            <a:solidFill>
              <a:schemeClr val="bg1"/>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latin typeface="苹方-简" panose="020B0400000000000000" charset="-122"/>
              <a:ea typeface="苹方-简" panose="020B0400000000000000" charset="-122"/>
              <a:cs typeface="苹方-简" panose="020B0400000000000000" charset="-122"/>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a:p>
        </p:txBody>
      </p:sp>
      <p:sp>
        <p:nvSpPr>
          <p:cNvPr id="4" name="灯片编号占位符 3"/>
          <p:cNvSpPr>
            <a:spLocks noGrp="1"/>
          </p:cNvSpPr>
          <p:nvPr>
            <p:ph type="sldNum" sz="quarter" idx="12"/>
            <p:custDataLst>
              <p:tags r:id="rId4"/>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pic>
        <p:nvPicPr>
          <p:cNvPr id="9" name="图片 8"/>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8" name="图片 7"/>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标题 1"/>
          <p:cNvSpPr>
            <a:spLocks noGrp="1"/>
          </p:cNvSpPr>
          <p:nvPr>
            <p:ph type="title"/>
            <p:custDataLst>
              <p:tags r:id="rId8"/>
            </p:custDataLst>
          </p:nvPr>
        </p:nvSpPr>
        <p:spPr>
          <a:xfrm>
            <a:off x="669930" y="443234"/>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9"/>
            </p:custDataLst>
          </p:nvPr>
        </p:nvSpPr>
        <p:spPr>
          <a:xfrm>
            <a:off x="669930" y="952508"/>
            <a:ext cx="5283242"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150" normalizeH="0" baseline="0" noProof="1" dirty="0">
                <a:solidFill>
                  <a:schemeClr val="bg1"/>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0"/>
            </p:custDataLst>
          </p:nvPr>
        </p:nvSpPr>
        <p:spPr>
          <a:xfrm>
            <a:off x="6238925" y="952508"/>
            <a:ext cx="5283242" cy="5388907"/>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1"/>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2"/>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dirty="0"/>
          </a:p>
        </p:txBody>
      </p:sp>
      <p:sp>
        <p:nvSpPr>
          <p:cNvPr id="7" name="灯片编号占位符 6"/>
          <p:cNvSpPr>
            <a:spLocks noGrp="1"/>
          </p:cNvSpPr>
          <p:nvPr>
            <p:ph type="sldNum" sz="quarter" idx="12"/>
            <p:custDataLst>
              <p:tags r:id="rId13"/>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pic>
        <p:nvPicPr>
          <p:cNvPr id="8" name="图片 7"/>
          <p:cNvPicPr/>
          <p:nvPr userDrawn="1">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0" y="0"/>
            <a:ext cx="720090" cy="514350"/>
          </a:xfrm>
          <a:prstGeom prst="rect">
            <a:avLst/>
          </a:prstGeom>
        </p:spPr>
      </p:pic>
      <p:pic>
        <p:nvPicPr>
          <p:cNvPr id="7" name="图片 6"/>
          <p:cNvPicPr/>
          <p:nvPr userDrawn="1">
            <p:custDataLst>
              <p:tags r:id="rId5"/>
            </p:custDataLst>
          </p:nvPr>
        </p:nvPicPr>
        <p:blipFill>
          <a:blip r:embed="rId6" r:link="rId7" cstate="print">
            <a:extLst>
              <a:ext uri="{28A0092B-C50C-407E-A947-70E740481C1C}">
                <a14:useLocalDpi xmlns:a14="http://schemas.microsoft.com/office/drawing/2010/main" val="0"/>
              </a:ext>
            </a:extLst>
          </a:blip>
          <a:stretch>
            <a:fillRect/>
          </a:stretch>
        </p:blipFill>
        <p:spPr>
          <a:xfrm>
            <a:off x="11471910" y="0"/>
            <a:ext cx="720090" cy="514350"/>
          </a:xfrm>
          <a:prstGeom prst="rect">
            <a:avLst/>
          </a:prstGeom>
        </p:spPr>
      </p:pic>
      <p:sp>
        <p:nvSpPr>
          <p:cNvPr id="2" name="竖排标题 1"/>
          <p:cNvSpPr>
            <a:spLocks noGrp="1"/>
          </p:cNvSpPr>
          <p:nvPr>
            <p:ph type="title" orient="vert"/>
            <p:custDataLst>
              <p:tags r:id="rId8"/>
            </p:custDataLst>
          </p:nvPr>
        </p:nvSpPr>
        <p:spPr>
          <a:xfrm>
            <a:off x="10571135" y="952508"/>
            <a:ext cx="950984" cy="5388907"/>
          </a:xfrm>
        </p:spPr>
        <p:txBody>
          <a:bodyPr vert="eaVert" wrap="square" lIns="90170" tIns="46990" rIns="90170" bIns="4699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bg1"/>
                </a:solidFill>
                <a:uFillTx/>
                <a:latin typeface="苹方-简" panose="020B0400000000000000" charset="-122"/>
                <a:ea typeface="苹方-简" panose="020B0400000000000000" charset="-122"/>
                <a:cs typeface="苹方-简" panose="020B0400000000000000" charset="-122"/>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wrap="square">
            <a:normAutofit/>
          </a:bodyPr>
          <a:lstStyle>
            <a:lvl1pPr indent="0" eaLnBrk="1" fontAlgn="auto" latinLnBrk="0" hangingPunct="1">
              <a:defRPr>
                <a:solidFill>
                  <a:schemeClr val="bg1"/>
                </a:solidFill>
                <a:latin typeface="苹方-简" panose="020B0400000000000000" charset="-122"/>
                <a:ea typeface="苹方-简" panose="020B0400000000000000" charset="-122"/>
              </a:defRPr>
            </a:lvl1pPr>
            <a:lvl2pPr indent="0" eaLnBrk="1" fontAlgn="auto" latinLnBrk="0" hangingPunct="1">
              <a:defRPr>
                <a:solidFill>
                  <a:schemeClr val="bg1"/>
                </a:solidFill>
                <a:latin typeface="苹方-简" panose="020B0400000000000000" charset="-122"/>
                <a:ea typeface="苹方-简" panose="020B0400000000000000" charset="-122"/>
              </a:defRPr>
            </a:lvl2pPr>
            <a:lvl3pPr indent="0" eaLnBrk="1" fontAlgn="auto" latinLnBrk="0" hangingPunct="1">
              <a:defRPr>
                <a:solidFill>
                  <a:schemeClr val="bg1"/>
                </a:solidFill>
                <a:latin typeface="苹方-简" panose="020B0400000000000000" charset="-122"/>
                <a:ea typeface="苹方-简" panose="020B0400000000000000" charset="-122"/>
              </a:defRPr>
            </a:lvl3pPr>
            <a:lvl4pPr indent="0" eaLnBrk="1" fontAlgn="auto" latinLnBrk="0" hangingPunct="1">
              <a:defRPr>
                <a:solidFill>
                  <a:schemeClr val="bg1"/>
                </a:solidFill>
                <a:latin typeface="苹方-简" panose="020B0400000000000000" charset="-122"/>
                <a:ea typeface="苹方-简" panose="020B0400000000000000" charset="-122"/>
              </a:defRPr>
            </a:lvl4pPr>
            <a:lvl5pPr indent="0" eaLnBrk="1" fontAlgn="auto" latinLnBrk="0" hangingPunct="1">
              <a:defRPr>
                <a:solidFill>
                  <a:schemeClr val="bg1"/>
                </a:solidFill>
                <a:latin typeface="苹方-简" panose="020B0400000000000000" charset="-122"/>
                <a:ea typeface="苹方-简" panose="020B04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苹方-简" panose="020B0400000000000000" charset="-122"/>
                <a:ea typeface="苹方-简" panose="020B0400000000000000" charset="-122"/>
              </a:defRPr>
            </a:lvl1pPr>
          </a:lstStyle>
          <a:p>
            <a:endParaRPr lang="zh-CN" altLang="en-US"/>
          </a:p>
        </p:txBody>
      </p:sp>
      <p:sp>
        <p:nvSpPr>
          <p:cNvPr id="6" name="灯片编号占位符 5"/>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苹方-简" panose="020B0400000000000000" charset="-122"/>
                <a:ea typeface="苹方-简" panose="020B0400000000000000" charset="-122"/>
              </a:defRPr>
            </a:lvl1p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6" Type="http://schemas.openxmlformats.org/officeDocument/2006/relationships/theme" Target="../theme/theme1.xml"/><Relationship Id="rId25" Type="http://schemas.openxmlformats.org/officeDocument/2006/relationships/tags" Target="../tags/tag139.xml"/><Relationship Id="rId24" Type="http://schemas.openxmlformats.org/officeDocument/2006/relationships/tags" Target="../tags/tag138.xml"/><Relationship Id="rId23" Type="http://schemas.openxmlformats.org/officeDocument/2006/relationships/tags" Target="../tags/tag137.xml"/><Relationship Id="rId22" Type="http://schemas.openxmlformats.org/officeDocument/2006/relationships/tags" Target="../tags/tag136.xml"/><Relationship Id="rId21" Type="http://schemas.openxmlformats.org/officeDocument/2006/relationships/tags" Target="../tags/tag135.xml"/><Relationship Id="rId20" Type="http://schemas.openxmlformats.org/officeDocument/2006/relationships/tags" Target="../tags/tag134.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slideLayout" Target="../slideLayouts/slideLayout23.xml"/><Relationship Id="rId3" Type="http://schemas.openxmlformats.org/officeDocument/2006/relationships/slideLayout" Target="../slideLayouts/slideLayout2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7" Type="http://schemas.openxmlformats.org/officeDocument/2006/relationships/theme" Target="../theme/theme3.xml"/><Relationship Id="rId6" Type="http://schemas.openxmlformats.org/officeDocument/2006/relationships/slideLayout" Target="../slideLayouts/slideLayout29.xml"/><Relationship Id="rId5" Type="http://schemas.openxmlformats.org/officeDocument/2006/relationships/slideLayout" Target="../slideLayouts/slideLayout28.xml"/><Relationship Id="rId4" Type="http://schemas.openxmlformats.org/officeDocument/2006/relationships/slideLayout" Target="../slideLayouts/slideLayout27.xml"/><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_rels/slideMaster4.xml.rels><?xml version="1.0" encoding="UTF-8" standalone="yes"?>
<Relationships xmlns="http://schemas.openxmlformats.org/package/2006/relationships"><Relationship Id="rId9" Type="http://schemas.openxmlformats.org/officeDocument/2006/relationships/oleObject" Target="../embeddings/oleObject4.bin"/><Relationship Id="rId8" Type="http://schemas.openxmlformats.org/officeDocument/2006/relationships/tags" Target="../tags/tag143.xml"/><Relationship Id="rId7" Type="http://schemas.openxmlformats.org/officeDocument/2006/relationships/slideLayout" Target="../slideLayouts/slideLayout36.xml"/><Relationship Id="rId6" Type="http://schemas.openxmlformats.org/officeDocument/2006/relationships/slideLayout" Target="../slideLayouts/slideLayout35.xml"/><Relationship Id="rId5" Type="http://schemas.openxmlformats.org/officeDocument/2006/relationships/slideLayout" Target="../slideLayouts/slideLayout34.xml"/><Relationship Id="rId4" Type="http://schemas.openxmlformats.org/officeDocument/2006/relationships/slideLayout" Target="../slideLayouts/slideLayout33.xml"/><Relationship Id="rId3" Type="http://schemas.openxmlformats.org/officeDocument/2006/relationships/slideLayout" Target="../slideLayouts/slideLayout32.xml"/><Relationship Id="rId2" Type="http://schemas.openxmlformats.org/officeDocument/2006/relationships/slideLayout" Target="../slideLayouts/slideLayout31.xml"/><Relationship Id="rId12" Type="http://schemas.openxmlformats.org/officeDocument/2006/relationships/theme" Target="../theme/theme4.xml"/><Relationship Id="rId11" Type="http://schemas.openxmlformats.org/officeDocument/2006/relationships/vmlDrawing" Target="../drawings/vmlDrawing4.vml"/><Relationship Id="rId10" Type="http://schemas.openxmlformats.org/officeDocument/2006/relationships/image" Target="../media/image7.emf"/><Relationship Id="rId1" Type="http://schemas.openxmlformats.org/officeDocument/2006/relationships/slideLayout" Target="../slideLayouts/slideLayout30.xml"/></Relationships>
</file>

<file path=ppt/slideMasters/_rels/slideMaster5.xml.rels><?xml version="1.0" encoding="UTF-8" standalone="yes"?>
<Relationships xmlns="http://schemas.openxmlformats.org/package/2006/relationships"><Relationship Id="rId9" Type="http://schemas.openxmlformats.org/officeDocument/2006/relationships/vmlDrawing" Target="../drawings/vmlDrawing6.vml"/><Relationship Id="rId8" Type="http://schemas.openxmlformats.org/officeDocument/2006/relationships/image" Target="../media/image7.emf"/><Relationship Id="rId7" Type="http://schemas.openxmlformats.org/officeDocument/2006/relationships/oleObject" Target="../embeddings/oleObject6.bin"/><Relationship Id="rId6" Type="http://schemas.openxmlformats.org/officeDocument/2006/relationships/tags" Target="../tags/tag145.xml"/><Relationship Id="rId5" Type="http://schemas.openxmlformats.org/officeDocument/2006/relationships/slideLayout" Target="../slideLayouts/slideLayout41.xml"/><Relationship Id="rId4" Type="http://schemas.openxmlformats.org/officeDocument/2006/relationships/slideLayout" Target="../slideLayouts/slideLayout40.xml"/><Relationship Id="rId3" Type="http://schemas.openxmlformats.org/officeDocument/2006/relationships/slideLayout" Target="../slideLayouts/slideLayout39.xml"/><Relationship Id="rId2" Type="http://schemas.openxmlformats.org/officeDocument/2006/relationships/slideLayout" Target="../slideLayouts/slideLayout38.xml"/><Relationship Id="rId10" Type="http://schemas.openxmlformats.org/officeDocument/2006/relationships/theme" Target="../theme/theme5.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669882" y="443230"/>
            <a:ext cx="10852237" cy="441964"/>
          </a:xfrm>
          <a:prstGeom prst="rect">
            <a:avLst/>
          </a:prstGeom>
        </p:spPr>
        <p:txBody>
          <a:bodyPr vert="horz" wrap="square"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1"/>
            </p:custDataLst>
          </p:nvPr>
        </p:nvSpPr>
        <p:spPr>
          <a:xfrm>
            <a:off x="669882" y="961398"/>
            <a:ext cx="10852237" cy="5388907"/>
          </a:xfrm>
          <a:prstGeom prst="rect">
            <a:avLst/>
          </a:prstGeom>
        </p:spPr>
        <p:txBody>
          <a:bodyPr vert="horz" wrap="square" lIns="90170" tIns="46990" rIns="90170" bIns="4699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2"/>
            </p:custDataLst>
          </p:nvPr>
        </p:nvSpPr>
        <p:spPr>
          <a:xfrm>
            <a:off x="879742" y="6349833"/>
            <a:ext cx="2700000" cy="316800"/>
          </a:xfrm>
          <a:prstGeom prst="rect">
            <a:avLst/>
          </a:prstGeom>
        </p:spPr>
        <p:txBody>
          <a:bodyPr vert="horz" wrap="square" lIns="91440" tIns="45720" rIns="91440" bIns="45720" rtlCol="0" anchor="ctr">
            <a:normAutofit/>
          </a:bodyPr>
          <a:lstStyle>
            <a:lvl1pPr algn="l">
              <a:defRPr sz="1200">
                <a:solidFill>
                  <a:schemeClr val="tx1">
                    <a:tint val="75000"/>
                  </a:schemeClr>
                </a:solidFill>
                <a:latin typeface="苹方-简" panose="020B0400000000000000" charset="-122"/>
                <a:ea typeface="苹方-简" panose="020B0400000000000000" charset="-122"/>
                <a:cs typeface="苹方-简" panose="020B0400000000000000"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3"/>
            </p:custDataLst>
          </p:nvPr>
        </p:nvSpPr>
        <p:spPr>
          <a:xfrm>
            <a:off x="4116000" y="6349833"/>
            <a:ext cx="3960000" cy="316800"/>
          </a:xfrm>
          <a:prstGeom prst="rect">
            <a:avLst/>
          </a:prstGeom>
        </p:spPr>
        <p:txBody>
          <a:bodyPr vert="horz" wrap="square" lIns="91440" tIns="45720" rIns="91440" bIns="45720" rtlCol="0" anchor="ctr">
            <a:normAutofit/>
          </a:bodyPr>
          <a:lstStyle>
            <a:lvl1pPr algn="ctr">
              <a:defRPr sz="1200">
                <a:solidFill>
                  <a:schemeClr val="tx1">
                    <a:tint val="75000"/>
                  </a:schemeClr>
                </a:solidFill>
                <a:latin typeface="苹方-简" panose="020B0400000000000000" charset="-122"/>
                <a:ea typeface="苹方-简" panose="020B0400000000000000" charset="-122"/>
                <a:cs typeface="苹方-简" panose="020B0400000000000000" charset="-122"/>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8610600" y="6349833"/>
            <a:ext cx="2700000" cy="316800"/>
          </a:xfrm>
          <a:prstGeom prst="rect">
            <a:avLst/>
          </a:prstGeom>
        </p:spPr>
        <p:txBody>
          <a:bodyPr vert="horz" wrap="square" lIns="91440" tIns="45720" rIns="91440" bIns="45720" rtlCol="0" anchor="ctr">
            <a:normAutofit/>
          </a:bodyPr>
          <a:lstStyle>
            <a:lvl1pPr algn="r">
              <a:defRPr sz="1200">
                <a:solidFill>
                  <a:schemeClr val="tx1">
                    <a:tint val="75000"/>
                  </a:schemeClr>
                </a:solidFill>
                <a:latin typeface="苹方-简" panose="020B0400000000000000" charset="-122"/>
                <a:ea typeface="苹方-简" panose="020B0400000000000000" charset="-122"/>
                <a:cs typeface="苹方-简" panose="020B0400000000000000"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苹方-简" panose="020B0400000000000000" charset="-122"/>
              <a:ea typeface="苹方-简" panose="020B0400000000000000" charset="-122"/>
              <a:cs typeface="苹方-简" panose="020B0400000000000000"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bg1"/>
          </a:solidFill>
          <a:uFillTx/>
          <a:latin typeface="苹方-简" panose="020B0400000000000000" charset="-122"/>
          <a:ea typeface="苹方-简" panose="020B0400000000000000" charset="-122"/>
          <a:cs typeface="苹方-简" panose="020B0400000000000000" charset="-122"/>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bg1"/>
          </a:solidFill>
          <a:uFillTx/>
          <a:latin typeface="苹方-简" panose="020B0400000000000000" charset="-122"/>
          <a:ea typeface="苹方-简" panose="020B0400000000000000" charset="-122"/>
          <a:cs typeface="苹方-简" panose="020B0400000000000000" charset="-122"/>
        </a:defRPr>
      </a:lvl1pPr>
      <a:lvl2pPr marL="685800"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sz="1600" u="none" strike="noStrike" kern="1200" cap="none" spc="150" normalizeH="0" baseline="0">
          <a:solidFill>
            <a:schemeClr val="bg1"/>
          </a:solidFill>
          <a:uFillTx/>
          <a:latin typeface="苹方-简" panose="020B0400000000000000" charset="-122"/>
          <a:ea typeface="苹方-简" panose="020B0400000000000000" charset="-122"/>
          <a:cs typeface="苹方-简" panose="020B0400000000000000" charset="-122"/>
        </a:defRPr>
      </a:lvl2pPr>
      <a:lvl3pPr marL="11430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bg1"/>
          </a:solidFill>
          <a:uFillTx/>
          <a:latin typeface="苹方-简" panose="020B0400000000000000" charset="-122"/>
          <a:ea typeface="苹方-简" panose="020B0400000000000000" charset="-122"/>
          <a:cs typeface="苹方-简" panose="020B0400000000000000" charset="-122"/>
        </a:defRPr>
      </a:lvl3pPr>
      <a:lvl4pPr marL="16002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bg1"/>
          </a:solidFill>
          <a:uFillTx/>
          <a:latin typeface="苹方-简" panose="020B0400000000000000" charset="-122"/>
          <a:ea typeface="苹方-简" panose="020B0400000000000000" charset="-122"/>
          <a:cs typeface="苹方-简" panose="020B0400000000000000" charset="-122"/>
        </a:defRPr>
      </a:lvl4pPr>
      <a:lvl5pPr marL="20574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bg1"/>
          </a:solidFill>
          <a:uFillTx/>
          <a:latin typeface="苹方-简" panose="020B0400000000000000" charset="-122"/>
          <a:ea typeface="苹方-简" panose="020B0400000000000000" charset="-122"/>
          <a:cs typeface="苹方-简" panose="020B0400000000000000" charset="-122"/>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对象 3" hidden="1"/>
          <p:cNvGraphicFramePr>
            <a:graphicFrameLocks noChangeAspect="1"/>
          </p:cNvGraphicFramePr>
          <p:nvPr userDrawn="1">
            <p:custDataLst>
              <p:tags r:id="rId8"/>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8681" name="think-cell 幻灯片" r:id="rId9" imgW="0" imgH="0" progId="TCLayout.ActiveDocument.1">
                  <p:embed/>
                </p:oleObj>
              </mc:Choice>
              <mc:Fallback>
                <p:oleObj name="think-cell 幻灯片" r:id="rId9" imgW="0" imgH="0" progId="TCLayout.ActiveDocument.1">
                  <p:embed/>
                  <p:pic>
                    <p:nvPicPr>
                      <p:cNvPr id="0" name="图片 28680"/>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203390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grpSp>
        <p:nvGrpSpPr>
          <p:cNvPr id="8" name="组合 7"/>
          <p:cNvGrpSpPr/>
          <p:nvPr userDrawn="1"/>
        </p:nvGrpSpPr>
        <p:grpSpPr>
          <a:xfrm>
            <a:off x="-1155152" y="0"/>
            <a:ext cx="864096" cy="1728192"/>
            <a:chOff x="-1623574" y="4149080"/>
            <a:chExt cx="864096" cy="1728192"/>
          </a:xfrm>
        </p:grpSpPr>
        <p:grpSp>
          <p:nvGrpSpPr>
            <p:cNvPr id="9" name="组合 8"/>
            <p:cNvGrpSpPr/>
            <p:nvPr/>
          </p:nvGrpSpPr>
          <p:grpSpPr>
            <a:xfrm>
              <a:off x="-1623574" y="5445224"/>
              <a:ext cx="864096" cy="432048"/>
              <a:chOff x="-1623574" y="2708920"/>
              <a:chExt cx="864096" cy="432048"/>
            </a:xfrm>
          </p:grpSpPr>
          <p:sp>
            <p:nvSpPr>
              <p:cNvPr id="19" name="矩形 18"/>
              <p:cNvSpPr/>
              <p:nvPr/>
            </p:nvSpPr>
            <p:spPr>
              <a:xfrm>
                <a:off x="-1623574" y="2708920"/>
                <a:ext cx="432048" cy="4320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矩形 19"/>
              <p:cNvSpPr/>
              <p:nvPr/>
            </p:nvSpPr>
            <p:spPr>
              <a:xfrm>
                <a:off x="-1191526" y="2708920"/>
                <a:ext cx="432048" cy="432048"/>
              </a:xfrm>
              <a:prstGeom prst="rect">
                <a:avLst/>
              </a:prstGeom>
              <a:solidFill>
                <a:srgbClr val="0F11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0" name="组合 9"/>
            <p:cNvGrpSpPr/>
            <p:nvPr/>
          </p:nvGrpSpPr>
          <p:grpSpPr>
            <a:xfrm>
              <a:off x="-1623574" y="5013176"/>
              <a:ext cx="864096" cy="432048"/>
              <a:chOff x="-1537642" y="3146444"/>
              <a:chExt cx="864096" cy="432048"/>
            </a:xfrm>
          </p:grpSpPr>
          <p:sp>
            <p:nvSpPr>
              <p:cNvPr id="17" name="矩形 16"/>
              <p:cNvSpPr/>
              <p:nvPr/>
            </p:nvSpPr>
            <p:spPr>
              <a:xfrm>
                <a:off x="-1537642" y="3146444"/>
                <a:ext cx="432048" cy="432048"/>
              </a:xfrm>
              <a:prstGeom prst="rect">
                <a:avLst/>
              </a:prstGeom>
              <a:solidFill>
                <a:srgbClr val="8FB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 name="矩形 17"/>
              <p:cNvSpPr/>
              <p:nvPr/>
            </p:nvSpPr>
            <p:spPr>
              <a:xfrm>
                <a:off x="-1105594" y="3146444"/>
                <a:ext cx="432048" cy="432048"/>
              </a:xfrm>
              <a:prstGeom prst="rect">
                <a:avLst/>
              </a:prstGeom>
              <a:solidFill>
                <a:srgbClr val="5082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1" name="组合 10"/>
            <p:cNvGrpSpPr/>
            <p:nvPr/>
          </p:nvGrpSpPr>
          <p:grpSpPr>
            <a:xfrm>
              <a:off x="-1623574" y="4581128"/>
              <a:ext cx="864096" cy="432048"/>
              <a:chOff x="-1105594" y="3583968"/>
              <a:chExt cx="864096" cy="432048"/>
            </a:xfrm>
          </p:grpSpPr>
          <p:sp>
            <p:nvSpPr>
              <p:cNvPr id="15" name="矩形 14"/>
              <p:cNvSpPr/>
              <p:nvPr/>
            </p:nvSpPr>
            <p:spPr>
              <a:xfrm>
                <a:off x="-1105594" y="3583968"/>
                <a:ext cx="432048" cy="432048"/>
              </a:xfrm>
              <a:prstGeom prst="rect">
                <a:avLst/>
              </a:prstGeom>
              <a:solidFill>
                <a:srgbClr val="DDE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6" name="矩形 15"/>
              <p:cNvSpPr/>
              <p:nvPr/>
            </p:nvSpPr>
            <p:spPr>
              <a:xfrm>
                <a:off x="-673546" y="3583968"/>
                <a:ext cx="432048" cy="432048"/>
              </a:xfrm>
              <a:prstGeom prst="rect">
                <a:avLst/>
              </a:prstGeom>
              <a:solidFill>
                <a:srgbClr val="B9CD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2" name="组合 11"/>
            <p:cNvGrpSpPr/>
            <p:nvPr/>
          </p:nvGrpSpPr>
          <p:grpSpPr>
            <a:xfrm>
              <a:off x="-1623574" y="4149080"/>
              <a:ext cx="864096" cy="432048"/>
              <a:chOff x="-1105594" y="4021491"/>
              <a:chExt cx="864096" cy="432048"/>
            </a:xfrm>
          </p:grpSpPr>
          <p:sp>
            <p:nvSpPr>
              <p:cNvPr id="13" name="矩形 12"/>
              <p:cNvSpPr/>
              <p:nvPr/>
            </p:nvSpPr>
            <p:spPr>
              <a:xfrm>
                <a:off x="-1105594" y="4021491"/>
                <a:ext cx="432048" cy="4320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矩形 13"/>
              <p:cNvSpPr/>
              <p:nvPr/>
            </p:nvSpPr>
            <p:spPr>
              <a:xfrm>
                <a:off x="-673546" y="4021491"/>
                <a:ext cx="432048" cy="432048"/>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spTree>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对象 3" hidden="1"/>
          <p:cNvGraphicFramePr>
            <a:graphicFrameLocks noChangeAspect="1"/>
          </p:cNvGraphicFramePr>
          <p:nvPr userDrawn="1">
            <p:custDataLst>
              <p:tags r:id="rId6"/>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8681" name="think-cell 幻灯片" r:id="rId7" imgW="0" imgH="0" progId="TCLayout.ActiveDocument.1">
                  <p:embed/>
                </p:oleObj>
              </mc:Choice>
              <mc:Fallback>
                <p:oleObj name="think-cell 幻灯片" r:id="rId7" imgW="0" imgH="0" progId="TCLayout.ActiveDocument.1">
                  <p:embed/>
                  <p:pic>
                    <p:nvPicPr>
                      <p:cNvPr id="0" name="图片 28680"/>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203390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grpSp>
        <p:nvGrpSpPr>
          <p:cNvPr id="8" name="组合 7"/>
          <p:cNvGrpSpPr/>
          <p:nvPr userDrawn="1"/>
        </p:nvGrpSpPr>
        <p:grpSpPr>
          <a:xfrm>
            <a:off x="-1155152" y="0"/>
            <a:ext cx="864096" cy="1728192"/>
            <a:chOff x="-1623574" y="4149080"/>
            <a:chExt cx="864096" cy="1728192"/>
          </a:xfrm>
        </p:grpSpPr>
        <p:grpSp>
          <p:nvGrpSpPr>
            <p:cNvPr id="9" name="组合 8"/>
            <p:cNvGrpSpPr/>
            <p:nvPr/>
          </p:nvGrpSpPr>
          <p:grpSpPr>
            <a:xfrm>
              <a:off x="-1623574" y="5445224"/>
              <a:ext cx="864096" cy="432048"/>
              <a:chOff x="-1623574" y="2708920"/>
              <a:chExt cx="864096" cy="432048"/>
            </a:xfrm>
          </p:grpSpPr>
          <p:sp>
            <p:nvSpPr>
              <p:cNvPr id="19" name="矩形 18"/>
              <p:cNvSpPr/>
              <p:nvPr/>
            </p:nvSpPr>
            <p:spPr>
              <a:xfrm>
                <a:off x="-1623574" y="2708920"/>
                <a:ext cx="432048" cy="4320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矩形 19"/>
              <p:cNvSpPr/>
              <p:nvPr/>
            </p:nvSpPr>
            <p:spPr>
              <a:xfrm>
                <a:off x="-1191526" y="2708920"/>
                <a:ext cx="432048" cy="432048"/>
              </a:xfrm>
              <a:prstGeom prst="rect">
                <a:avLst/>
              </a:prstGeom>
              <a:solidFill>
                <a:srgbClr val="0F11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0" name="组合 9"/>
            <p:cNvGrpSpPr/>
            <p:nvPr/>
          </p:nvGrpSpPr>
          <p:grpSpPr>
            <a:xfrm>
              <a:off x="-1623574" y="5013176"/>
              <a:ext cx="864096" cy="432048"/>
              <a:chOff x="-1537642" y="3146444"/>
              <a:chExt cx="864096" cy="432048"/>
            </a:xfrm>
          </p:grpSpPr>
          <p:sp>
            <p:nvSpPr>
              <p:cNvPr id="17" name="矩形 16"/>
              <p:cNvSpPr/>
              <p:nvPr/>
            </p:nvSpPr>
            <p:spPr>
              <a:xfrm>
                <a:off x="-1537642" y="3146444"/>
                <a:ext cx="432048" cy="432048"/>
              </a:xfrm>
              <a:prstGeom prst="rect">
                <a:avLst/>
              </a:prstGeom>
              <a:solidFill>
                <a:srgbClr val="8FB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 name="矩形 17"/>
              <p:cNvSpPr/>
              <p:nvPr/>
            </p:nvSpPr>
            <p:spPr>
              <a:xfrm>
                <a:off x="-1105594" y="3146444"/>
                <a:ext cx="432048" cy="432048"/>
              </a:xfrm>
              <a:prstGeom prst="rect">
                <a:avLst/>
              </a:prstGeom>
              <a:solidFill>
                <a:srgbClr val="5082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1" name="组合 10"/>
            <p:cNvGrpSpPr/>
            <p:nvPr/>
          </p:nvGrpSpPr>
          <p:grpSpPr>
            <a:xfrm>
              <a:off x="-1623574" y="4581128"/>
              <a:ext cx="864096" cy="432048"/>
              <a:chOff x="-1105594" y="3583968"/>
              <a:chExt cx="864096" cy="432048"/>
            </a:xfrm>
          </p:grpSpPr>
          <p:sp>
            <p:nvSpPr>
              <p:cNvPr id="15" name="矩形 14"/>
              <p:cNvSpPr/>
              <p:nvPr/>
            </p:nvSpPr>
            <p:spPr>
              <a:xfrm>
                <a:off x="-1105594" y="3583968"/>
                <a:ext cx="432048" cy="432048"/>
              </a:xfrm>
              <a:prstGeom prst="rect">
                <a:avLst/>
              </a:prstGeom>
              <a:solidFill>
                <a:srgbClr val="DDE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6" name="矩形 15"/>
              <p:cNvSpPr/>
              <p:nvPr/>
            </p:nvSpPr>
            <p:spPr>
              <a:xfrm>
                <a:off x="-673546" y="3583968"/>
                <a:ext cx="432048" cy="432048"/>
              </a:xfrm>
              <a:prstGeom prst="rect">
                <a:avLst/>
              </a:prstGeom>
              <a:solidFill>
                <a:srgbClr val="B9CD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2" name="组合 11"/>
            <p:cNvGrpSpPr/>
            <p:nvPr/>
          </p:nvGrpSpPr>
          <p:grpSpPr>
            <a:xfrm>
              <a:off x="-1623574" y="4149080"/>
              <a:ext cx="864096" cy="432048"/>
              <a:chOff x="-1105594" y="4021491"/>
              <a:chExt cx="864096" cy="432048"/>
            </a:xfrm>
          </p:grpSpPr>
          <p:sp>
            <p:nvSpPr>
              <p:cNvPr id="13" name="矩形 12"/>
              <p:cNvSpPr/>
              <p:nvPr/>
            </p:nvSpPr>
            <p:spPr>
              <a:xfrm>
                <a:off x="-1105594" y="4021491"/>
                <a:ext cx="432048" cy="4320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矩形 13"/>
              <p:cNvSpPr/>
              <p:nvPr/>
            </p:nvSpPr>
            <p:spPr>
              <a:xfrm>
                <a:off x="-673546" y="4021491"/>
                <a:ext cx="432048" cy="432048"/>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spTree>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vmlDrawing" Target="../drawings/vmlDrawing7.vml"/><Relationship Id="rId4" Type="http://schemas.openxmlformats.org/officeDocument/2006/relationships/slideLayout" Target="../slideLayouts/slideLayout19.xml"/><Relationship Id="rId3" Type="http://schemas.openxmlformats.org/officeDocument/2006/relationships/image" Target="../media/image7.emf"/><Relationship Id="rId2" Type="http://schemas.openxmlformats.org/officeDocument/2006/relationships/oleObject" Target="../embeddings/oleObject7.bin"/><Relationship Id="rId1" Type="http://schemas.openxmlformats.org/officeDocument/2006/relationships/tags" Target="../tags/tag146.xml"/></Relationships>
</file>

<file path=ppt/slides/_rels/slide10.xml.rels><?xml version="1.0" encoding="UTF-8" standalone="yes"?>
<Relationships xmlns="http://schemas.openxmlformats.org/package/2006/relationships"><Relationship Id="rId8" Type="http://schemas.openxmlformats.org/officeDocument/2006/relationships/vmlDrawing" Target="../drawings/vmlDrawing12.vml"/><Relationship Id="rId7" Type="http://schemas.openxmlformats.org/officeDocument/2006/relationships/slideLayout" Target="../slideLayouts/slideLayout30.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image" Target="../media/image7.emf"/><Relationship Id="rId2" Type="http://schemas.openxmlformats.org/officeDocument/2006/relationships/oleObject" Target="../embeddings/oleObject12.bin"/><Relationship Id="rId1" Type="http://schemas.openxmlformats.org/officeDocument/2006/relationships/tags" Target="../tags/tag152.xml"/></Relationships>
</file>

<file path=ppt/slides/_rels/slide11.xml.rels><?xml version="1.0" encoding="UTF-8" standalone="yes"?>
<Relationships xmlns="http://schemas.openxmlformats.org/package/2006/relationships"><Relationship Id="rId9" Type="http://schemas.openxmlformats.org/officeDocument/2006/relationships/image" Target="../media/image30.png"/><Relationship Id="rId8" Type="http://schemas.openxmlformats.org/officeDocument/2006/relationships/image" Target="../media/image29.png"/><Relationship Id="rId7" Type="http://schemas.openxmlformats.org/officeDocument/2006/relationships/image" Target="../media/image28.png"/><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3" Type="http://schemas.openxmlformats.org/officeDocument/2006/relationships/image" Target="../media/image7.emf"/><Relationship Id="rId20" Type="http://schemas.openxmlformats.org/officeDocument/2006/relationships/vmlDrawing" Target="../drawings/vmlDrawing13.vml"/><Relationship Id="rId2" Type="http://schemas.openxmlformats.org/officeDocument/2006/relationships/oleObject" Target="../embeddings/oleObject13.bin"/><Relationship Id="rId19" Type="http://schemas.openxmlformats.org/officeDocument/2006/relationships/slideLayout" Target="../slideLayouts/slideLayout30.xml"/><Relationship Id="rId18" Type="http://schemas.microsoft.com/office/2007/relationships/hdphoto" Target="../media/image39.wdp"/><Relationship Id="rId17" Type="http://schemas.openxmlformats.org/officeDocument/2006/relationships/image" Target="../media/image38.png"/><Relationship Id="rId16" Type="http://schemas.openxmlformats.org/officeDocument/2006/relationships/image" Target="../media/image37.png"/><Relationship Id="rId15" Type="http://schemas.openxmlformats.org/officeDocument/2006/relationships/image" Target="../media/image36.png"/><Relationship Id="rId14" Type="http://schemas.openxmlformats.org/officeDocument/2006/relationships/image" Target="../media/image35.png"/><Relationship Id="rId13" Type="http://schemas.openxmlformats.org/officeDocument/2006/relationships/image" Target="../media/image34.png"/><Relationship Id="rId12" Type="http://schemas.openxmlformats.org/officeDocument/2006/relationships/image" Target="../media/image33.png"/><Relationship Id="rId11" Type="http://schemas.openxmlformats.org/officeDocument/2006/relationships/image" Target="../media/image32.png"/><Relationship Id="rId10" Type="http://schemas.openxmlformats.org/officeDocument/2006/relationships/image" Target="../media/image31.png"/><Relationship Id="rId1" Type="http://schemas.openxmlformats.org/officeDocument/2006/relationships/tags" Target="../tags/tag153.xml"/></Relationships>
</file>

<file path=ppt/slides/_rels/slide12.xml.rels><?xml version="1.0" encoding="UTF-8" standalone="yes"?>
<Relationships xmlns="http://schemas.openxmlformats.org/package/2006/relationships"><Relationship Id="rId5" Type="http://schemas.openxmlformats.org/officeDocument/2006/relationships/vmlDrawing" Target="../drawings/vmlDrawing14.vml"/><Relationship Id="rId4" Type="http://schemas.openxmlformats.org/officeDocument/2006/relationships/slideLayout" Target="../slideLayouts/slideLayout37.xml"/><Relationship Id="rId3" Type="http://schemas.openxmlformats.org/officeDocument/2006/relationships/image" Target="../media/image7.emf"/><Relationship Id="rId2" Type="http://schemas.openxmlformats.org/officeDocument/2006/relationships/oleObject" Target="../embeddings/oleObject14.bin"/><Relationship Id="rId1" Type="http://schemas.openxmlformats.org/officeDocument/2006/relationships/tags" Target="../tags/tag154.xml"/></Relationships>
</file>

<file path=ppt/slides/_rels/slide13.xml.rels><?xml version="1.0" encoding="UTF-8" standalone="yes"?>
<Relationships xmlns="http://schemas.openxmlformats.org/package/2006/relationships"><Relationship Id="rId5" Type="http://schemas.openxmlformats.org/officeDocument/2006/relationships/vmlDrawing" Target="../drawings/vmlDrawing15.vml"/><Relationship Id="rId4" Type="http://schemas.openxmlformats.org/officeDocument/2006/relationships/slideLayout" Target="../slideLayouts/slideLayout30.xml"/><Relationship Id="rId3" Type="http://schemas.openxmlformats.org/officeDocument/2006/relationships/image" Target="../media/image7.emf"/><Relationship Id="rId2" Type="http://schemas.openxmlformats.org/officeDocument/2006/relationships/oleObject" Target="../embeddings/oleObject15.bin"/><Relationship Id="rId1" Type="http://schemas.openxmlformats.org/officeDocument/2006/relationships/tags" Target="../tags/tag155.xml"/></Relationships>
</file>

<file path=ppt/slides/_rels/slide14.xml.rels><?xml version="1.0" encoding="UTF-8" standalone="yes"?>
<Relationships xmlns="http://schemas.openxmlformats.org/package/2006/relationships"><Relationship Id="rId5" Type="http://schemas.openxmlformats.org/officeDocument/2006/relationships/vmlDrawing" Target="../drawings/vmlDrawing16.vml"/><Relationship Id="rId4" Type="http://schemas.openxmlformats.org/officeDocument/2006/relationships/slideLayout" Target="../slideLayouts/slideLayout30.xml"/><Relationship Id="rId3" Type="http://schemas.openxmlformats.org/officeDocument/2006/relationships/image" Target="../media/image7.emf"/><Relationship Id="rId2" Type="http://schemas.openxmlformats.org/officeDocument/2006/relationships/oleObject" Target="../embeddings/oleObject16.bin"/><Relationship Id="rId1" Type="http://schemas.openxmlformats.org/officeDocument/2006/relationships/tags" Target="../tags/tag156.xml"/></Relationships>
</file>

<file path=ppt/slides/_rels/slide15.xml.rels><?xml version="1.0" encoding="UTF-8" standalone="yes"?>
<Relationships xmlns="http://schemas.openxmlformats.org/package/2006/relationships"><Relationship Id="rId5" Type="http://schemas.openxmlformats.org/officeDocument/2006/relationships/vmlDrawing" Target="../drawings/vmlDrawing17.vml"/><Relationship Id="rId4" Type="http://schemas.openxmlformats.org/officeDocument/2006/relationships/slideLayout" Target="../slideLayouts/slideLayout30.xml"/><Relationship Id="rId3" Type="http://schemas.openxmlformats.org/officeDocument/2006/relationships/image" Target="../media/image7.emf"/><Relationship Id="rId2" Type="http://schemas.openxmlformats.org/officeDocument/2006/relationships/oleObject" Target="../embeddings/oleObject17.bin"/><Relationship Id="rId1" Type="http://schemas.openxmlformats.org/officeDocument/2006/relationships/tags" Target="../tags/tag157.xml"/></Relationships>
</file>

<file path=ppt/slides/_rels/slide16.xml.rels><?xml version="1.0" encoding="UTF-8" standalone="yes"?>
<Relationships xmlns="http://schemas.openxmlformats.org/package/2006/relationships"><Relationship Id="rId8" Type="http://schemas.openxmlformats.org/officeDocument/2006/relationships/vmlDrawing" Target="../drawings/vmlDrawing18.vml"/><Relationship Id="rId7" Type="http://schemas.openxmlformats.org/officeDocument/2006/relationships/slideLayout" Target="../slideLayouts/slideLayout30.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jpeg"/><Relationship Id="rId3" Type="http://schemas.openxmlformats.org/officeDocument/2006/relationships/image" Target="../media/image7.emf"/><Relationship Id="rId2" Type="http://schemas.openxmlformats.org/officeDocument/2006/relationships/oleObject" Target="../embeddings/oleObject18.bin"/><Relationship Id="rId1" Type="http://schemas.openxmlformats.org/officeDocument/2006/relationships/tags" Target="../tags/tag158.xml"/></Relationships>
</file>

<file path=ppt/slides/_rels/slide17.xml.rels><?xml version="1.0" encoding="UTF-8" standalone="yes"?>
<Relationships xmlns="http://schemas.openxmlformats.org/package/2006/relationships"><Relationship Id="rId5" Type="http://schemas.openxmlformats.org/officeDocument/2006/relationships/vmlDrawing" Target="../drawings/vmlDrawing19.vml"/><Relationship Id="rId4" Type="http://schemas.openxmlformats.org/officeDocument/2006/relationships/slideLayout" Target="../slideLayouts/slideLayout30.xml"/><Relationship Id="rId3" Type="http://schemas.openxmlformats.org/officeDocument/2006/relationships/image" Target="../media/image7.emf"/><Relationship Id="rId2" Type="http://schemas.openxmlformats.org/officeDocument/2006/relationships/oleObject" Target="../embeddings/oleObject19.bin"/><Relationship Id="rId1" Type="http://schemas.openxmlformats.org/officeDocument/2006/relationships/tags" Target="../tags/tag159.xml"/></Relationships>
</file>

<file path=ppt/slides/_rels/slide18.xml.rels><?xml version="1.0" encoding="UTF-8" standalone="yes"?>
<Relationships xmlns="http://schemas.openxmlformats.org/package/2006/relationships"><Relationship Id="rId5" Type="http://schemas.openxmlformats.org/officeDocument/2006/relationships/vmlDrawing" Target="../drawings/vmlDrawing20.vml"/><Relationship Id="rId4" Type="http://schemas.openxmlformats.org/officeDocument/2006/relationships/slideLayout" Target="../slideLayouts/slideLayout30.xml"/><Relationship Id="rId3" Type="http://schemas.openxmlformats.org/officeDocument/2006/relationships/image" Target="../media/image7.emf"/><Relationship Id="rId2" Type="http://schemas.openxmlformats.org/officeDocument/2006/relationships/oleObject" Target="../embeddings/oleObject20.bin"/><Relationship Id="rId1" Type="http://schemas.openxmlformats.org/officeDocument/2006/relationships/tags" Target="../tags/tag160.xml"/></Relationships>
</file>

<file path=ppt/slides/_rels/slide19.xml.rels><?xml version="1.0" encoding="UTF-8" standalone="yes"?>
<Relationships xmlns="http://schemas.openxmlformats.org/package/2006/relationships"><Relationship Id="rId5" Type="http://schemas.openxmlformats.org/officeDocument/2006/relationships/vmlDrawing" Target="../drawings/vmlDrawing21.vml"/><Relationship Id="rId4" Type="http://schemas.openxmlformats.org/officeDocument/2006/relationships/slideLayout" Target="../slideLayouts/slideLayout30.xml"/><Relationship Id="rId3" Type="http://schemas.openxmlformats.org/officeDocument/2006/relationships/image" Target="../media/image7.emf"/><Relationship Id="rId2" Type="http://schemas.openxmlformats.org/officeDocument/2006/relationships/oleObject" Target="../embeddings/oleObject21.bin"/><Relationship Id="rId1" Type="http://schemas.openxmlformats.org/officeDocument/2006/relationships/tags" Target="../tags/tag16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6.xml"/><Relationship Id="rId1" Type="http://schemas.openxmlformats.org/officeDocument/2006/relationships/tags" Target="../tags/tag147.xml"/></Relationships>
</file>

<file path=ppt/slides/_rels/slide20.xml.rels><?xml version="1.0" encoding="UTF-8" standalone="yes"?>
<Relationships xmlns="http://schemas.openxmlformats.org/package/2006/relationships"><Relationship Id="rId6" Type="http://schemas.openxmlformats.org/officeDocument/2006/relationships/vmlDrawing" Target="../drawings/vmlDrawing22.vml"/><Relationship Id="rId5" Type="http://schemas.openxmlformats.org/officeDocument/2006/relationships/slideLayout" Target="../slideLayouts/slideLayout30.xml"/><Relationship Id="rId4" Type="http://schemas.openxmlformats.org/officeDocument/2006/relationships/image" Target="../media/image43.jpeg"/><Relationship Id="rId3" Type="http://schemas.openxmlformats.org/officeDocument/2006/relationships/image" Target="../media/image7.emf"/><Relationship Id="rId2" Type="http://schemas.openxmlformats.org/officeDocument/2006/relationships/oleObject" Target="../embeddings/oleObject22.bin"/><Relationship Id="rId1" Type="http://schemas.openxmlformats.org/officeDocument/2006/relationships/tags" Target="../tags/tag162.xml"/></Relationships>
</file>

<file path=ppt/slides/_rels/slide21.xml.rels><?xml version="1.0" encoding="UTF-8" standalone="yes"?>
<Relationships xmlns="http://schemas.openxmlformats.org/package/2006/relationships"><Relationship Id="rId6" Type="http://schemas.openxmlformats.org/officeDocument/2006/relationships/vmlDrawing" Target="../drawings/vmlDrawing23.vml"/><Relationship Id="rId5" Type="http://schemas.openxmlformats.org/officeDocument/2006/relationships/slideLayout" Target="../slideLayouts/slideLayout30.xml"/><Relationship Id="rId4" Type="http://schemas.openxmlformats.org/officeDocument/2006/relationships/image" Target="../media/image44.png"/><Relationship Id="rId3" Type="http://schemas.openxmlformats.org/officeDocument/2006/relationships/image" Target="../media/image7.emf"/><Relationship Id="rId2" Type="http://schemas.openxmlformats.org/officeDocument/2006/relationships/oleObject" Target="../embeddings/oleObject23.bin"/><Relationship Id="rId1" Type="http://schemas.openxmlformats.org/officeDocument/2006/relationships/tags" Target="../tags/tag16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5" Type="http://schemas.openxmlformats.org/officeDocument/2006/relationships/vmlDrawing" Target="../drawings/vmlDrawing24.vml"/><Relationship Id="rId4" Type="http://schemas.openxmlformats.org/officeDocument/2006/relationships/slideLayout" Target="../slideLayouts/slideLayout23.xml"/><Relationship Id="rId3" Type="http://schemas.openxmlformats.org/officeDocument/2006/relationships/image" Target="../media/image7.emf"/><Relationship Id="rId2" Type="http://schemas.openxmlformats.org/officeDocument/2006/relationships/oleObject" Target="../embeddings/oleObject24.bin"/><Relationship Id="rId1" Type="http://schemas.openxmlformats.org/officeDocument/2006/relationships/tags" Target="../tags/tag164.xml"/></Relationships>
</file>

<file path=ppt/slides/_rels/slide24.xml.rels><?xml version="1.0" encoding="UTF-8" standalone="yes"?>
<Relationships xmlns="http://schemas.openxmlformats.org/package/2006/relationships"><Relationship Id="rId5" Type="http://schemas.openxmlformats.org/officeDocument/2006/relationships/vmlDrawing" Target="../drawings/vmlDrawing25.vml"/><Relationship Id="rId4" Type="http://schemas.openxmlformats.org/officeDocument/2006/relationships/slideLayout" Target="../slideLayouts/slideLayout23.xml"/><Relationship Id="rId3" Type="http://schemas.openxmlformats.org/officeDocument/2006/relationships/image" Target="../media/image7.emf"/><Relationship Id="rId2" Type="http://schemas.openxmlformats.org/officeDocument/2006/relationships/oleObject" Target="../embeddings/oleObject25.bin"/><Relationship Id="rId1" Type="http://schemas.openxmlformats.org/officeDocument/2006/relationships/tags" Target="../tags/tag16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7" Type="http://schemas.openxmlformats.org/officeDocument/2006/relationships/vmlDrawing" Target="../drawings/vmlDrawing26.vml"/><Relationship Id="rId6" Type="http://schemas.openxmlformats.org/officeDocument/2006/relationships/slideLayout" Target="../slideLayouts/slideLayout23.xml"/><Relationship Id="rId5" Type="http://schemas.openxmlformats.org/officeDocument/2006/relationships/image" Target="../media/image46.png"/><Relationship Id="rId4" Type="http://schemas.openxmlformats.org/officeDocument/2006/relationships/image" Target="../media/image45.png"/><Relationship Id="rId3" Type="http://schemas.openxmlformats.org/officeDocument/2006/relationships/image" Target="../media/image7.emf"/><Relationship Id="rId2" Type="http://schemas.openxmlformats.org/officeDocument/2006/relationships/oleObject" Target="../embeddings/oleObject26.bin"/><Relationship Id="rId1" Type="http://schemas.openxmlformats.org/officeDocument/2006/relationships/tags" Target="../tags/tag166.xml"/></Relationships>
</file>

<file path=ppt/slides/_rels/slide27.xml.rels><?xml version="1.0" encoding="UTF-8" standalone="yes"?>
<Relationships xmlns="http://schemas.openxmlformats.org/package/2006/relationships"><Relationship Id="rId5" Type="http://schemas.openxmlformats.org/officeDocument/2006/relationships/vmlDrawing" Target="../drawings/vmlDrawing27.vml"/><Relationship Id="rId4" Type="http://schemas.openxmlformats.org/officeDocument/2006/relationships/slideLayout" Target="../slideLayouts/slideLayout23.xml"/><Relationship Id="rId3" Type="http://schemas.openxmlformats.org/officeDocument/2006/relationships/image" Target="../media/image7.emf"/><Relationship Id="rId2" Type="http://schemas.openxmlformats.org/officeDocument/2006/relationships/oleObject" Target="../embeddings/oleObject27.bin"/><Relationship Id="rId1" Type="http://schemas.openxmlformats.org/officeDocument/2006/relationships/tags" Target="../tags/tag167.xml"/></Relationships>
</file>

<file path=ppt/slides/_rels/slide28.xml.rels><?xml version="1.0" encoding="UTF-8" standalone="yes"?>
<Relationships xmlns="http://schemas.openxmlformats.org/package/2006/relationships"><Relationship Id="rId5" Type="http://schemas.openxmlformats.org/officeDocument/2006/relationships/vmlDrawing" Target="../drawings/vmlDrawing28.vml"/><Relationship Id="rId4" Type="http://schemas.openxmlformats.org/officeDocument/2006/relationships/slideLayout" Target="../slideLayouts/slideLayout23.xml"/><Relationship Id="rId3" Type="http://schemas.openxmlformats.org/officeDocument/2006/relationships/image" Target="../media/image7.emf"/><Relationship Id="rId2" Type="http://schemas.openxmlformats.org/officeDocument/2006/relationships/oleObject" Target="../embeddings/oleObject28.bin"/><Relationship Id="rId1" Type="http://schemas.openxmlformats.org/officeDocument/2006/relationships/tags" Target="../tags/tag168.xml"/></Relationships>
</file>

<file path=ppt/slides/_rels/slide29.xml.rels><?xml version="1.0" encoding="UTF-8" standalone="yes"?>
<Relationships xmlns="http://schemas.openxmlformats.org/package/2006/relationships"><Relationship Id="rId5" Type="http://schemas.openxmlformats.org/officeDocument/2006/relationships/vmlDrawing" Target="../drawings/vmlDrawing29.vml"/><Relationship Id="rId4" Type="http://schemas.openxmlformats.org/officeDocument/2006/relationships/slideLayout" Target="../slideLayouts/slideLayout23.xml"/><Relationship Id="rId3" Type="http://schemas.openxmlformats.org/officeDocument/2006/relationships/image" Target="../media/image7.emf"/><Relationship Id="rId2" Type="http://schemas.openxmlformats.org/officeDocument/2006/relationships/oleObject" Target="../embeddings/oleObject29.bin"/><Relationship Id="rId1" Type="http://schemas.openxmlformats.org/officeDocument/2006/relationships/tags" Target="../tags/tag16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6" Type="http://schemas.openxmlformats.org/officeDocument/2006/relationships/vmlDrawing" Target="../drawings/vmlDrawing30.vml"/><Relationship Id="rId5" Type="http://schemas.openxmlformats.org/officeDocument/2006/relationships/slideLayout" Target="../slideLayouts/slideLayout23.xml"/><Relationship Id="rId4" Type="http://schemas.openxmlformats.org/officeDocument/2006/relationships/tags" Target="../tags/tag171.xml"/><Relationship Id="rId3" Type="http://schemas.openxmlformats.org/officeDocument/2006/relationships/image" Target="../media/image7.emf"/><Relationship Id="rId2" Type="http://schemas.openxmlformats.org/officeDocument/2006/relationships/oleObject" Target="../embeddings/oleObject30.bin"/><Relationship Id="rId1" Type="http://schemas.openxmlformats.org/officeDocument/2006/relationships/tags" Target="../tags/tag17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9" Type="http://schemas.openxmlformats.org/officeDocument/2006/relationships/image" Target="../media/image49.png"/><Relationship Id="rId8" Type="http://schemas.openxmlformats.org/officeDocument/2006/relationships/image" Target="../media/image48.png"/><Relationship Id="rId7" Type="http://schemas.openxmlformats.org/officeDocument/2006/relationships/image" Target="../media/image47.png"/><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image" Target="../media/image7.emf"/><Relationship Id="rId2" Type="http://schemas.openxmlformats.org/officeDocument/2006/relationships/oleObject" Target="../embeddings/oleObject31.bin"/><Relationship Id="rId11" Type="http://schemas.openxmlformats.org/officeDocument/2006/relationships/vmlDrawing" Target="../drawings/vmlDrawing31.vml"/><Relationship Id="rId10" Type="http://schemas.openxmlformats.org/officeDocument/2006/relationships/slideLayout" Target="../slideLayouts/slideLayout23.xml"/><Relationship Id="rId1" Type="http://schemas.openxmlformats.org/officeDocument/2006/relationships/tags" Target="../tags/tag172.xml"/></Relationships>
</file>

<file path=ppt/slides/_rels/slide33.xml.rels><?xml version="1.0" encoding="UTF-8" standalone="yes"?>
<Relationships xmlns="http://schemas.openxmlformats.org/package/2006/relationships"><Relationship Id="rId5" Type="http://schemas.openxmlformats.org/officeDocument/2006/relationships/vmlDrawing" Target="../drawings/vmlDrawing32.vml"/><Relationship Id="rId4" Type="http://schemas.openxmlformats.org/officeDocument/2006/relationships/slideLayout" Target="../slideLayouts/slideLayout28.xml"/><Relationship Id="rId3" Type="http://schemas.openxmlformats.org/officeDocument/2006/relationships/image" Target="../media/image7.emf"/><Relationship Id="rId2" Type="http://schemas.openxmlformats.org/officeDocument/2006/relationships/oleObject" Target="../embeddings/oleObject32.bin"/><Relationship Id="rId1" Type="http://schemas.openxmlformats.org/officeDocument/2006/relationships/tags" Target="../tags/tag173.xml"/></Relationships>
</file>

<file path=ppt/slides/_rels/slide34.xml.rels><?xml version="1.0" encoding="UTF-8" standalone="yes"?>
<Relationships xmlns="http://schemas.openxmlformats.org/package/2006/relationships"><Relationship Id="rId5" Type="http://schemas.openxmlformats.org/officeDocument/2006/relationships/vmlDrawing" Target="../drawings/vmlDrawing33.vml"/><Relationship Id="rId4" Type="http://schemas.openxmlformats.org/officeDocument/2006/relationships/slideLayout" Target="../slideLayouts/slideLayout28.xml"/><Relationship Id="rId3" Type="http://schemas.openxmlformats.org/officeDocument/2006/relationships/image" Target="../media/image7.emf"/><Relationship Id="rId2" Type="http://schemas.openxmlformats.org/officeDocument/2006/relationships/oleObject" Target="../embeddings/oleObject33.bin"/><Relationship Id="rId1" Type="http://schemas.openxmlformats.org/officeDocument/2006/relationships/tags" Target="../tags/tag174.xml"/></Relationships>
</file>

<file path=ppt/slides/_rels/slide4.xml.rels><?xml version="1.0" encoding="UTF-8" standalone="yes"?>
<Relationships xmlns="http://schemas.openxmlformats.org/package/2006/relationships"><Relationship Id="rId6" Type="http://schemas.openxmlformats.org/officeDocument/2006/relationships/vmlDrawing" Target="../drawings/vmlDrawing8.vml"/><Relationship Id="rId5" Type="http://schemas.openxmlformats.org/officeDocument/2006/relationships/slideLayout" Target="../slideLayouts/slideLayout27.xml"/><Relationship Id="rId4" Type="http://schemas.openxmlformats.org/officeDocument/2006/relationships/image" Target="../media/image10.jpeg"/><Relationship Id="rId3" Type="http://schemas.openxmlformats.org/officeDocument/2006/relationships/image" Target="../media/image7.emf"/><Relationship Id="rId2" Type="http://schemas.openxmlformats.org/officeDocument/2006/relationships/oleObject" Target="../embeddings/oleObject8.bin"/><Relationship Id="rId1" Type="http://schemas.openxmlformats.org/officeDocument/2006/relationships/tags" Target="../tags/tag148.xml"/></Relationships>
</file>

<file path=ppt/slides/_rels/slide5.xml.rels><?xml version="1.0" encoding="UTF-8" standalone="yes"?>
<Relationships xmlns="http://schemas.openxmlformats.org/package/2006/relationships"><Relationship Id="rId9" Type="http://schemas.openxmlformats.org/officeDocument/2006/relationships/image" Target="../media/image16.png"/><Relationship Id="rId8" Type="http://schemas.openxmlformats.org/officeDocument/2006/relationships/image" Target="../media/image15.png"/><Relationship Id="rId7" Type="http://schemas.openxmlformats.org/officeDocument/2006/relationships/image" Target="../media/image14.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7.emf"/><Relationship Id="rId2" Type="http://schemas.openxmlformats.org/officeDocument/2006/relationships/oleObject" Target="../embeddings/oleObject9.bin"/><Relationship Id="rId14" Type="http://schemas.openxmlformats.org/officeDocument/2006/relationships/vmlDrawing" Target="../drawings/vmlDrawing9.vml"/><Relationship Id="rId13" Type="http://schemas.openxmlformats.org/officeDocument/2006/relationships/slideLayout" Target="../slideLayouts/slideLayout27.xml"/><Relationship Id="rId12" Type="http://schemas.openxmlformats.org/officeDocument/2006/relationships/image" Target="../media/image19.png"/><Relationship Id="rId11" Type="http://schemas.openxmlformats.org/officeDocument/2006/relationships/image" Target="../media/image18.png"/><Relationship Id="rId10" Type="http://schemas.openxmlformats.org/officeDocument/2006/relationships/image" Target="../media/image17.png"/><Relationship Id="rId1" Type="http://schemas.openxmlformats.org/officeDocument/2006/relationships/tags" Target="../tags/tag149.xml"/></Relationships>
</file>

<file path=ppt/slides/_rels/slide6.xml.rels><?xml version="1.0" encoding="UTF-8" standalone="yes"?>
<Relationships xmlns="http://schemas.openxmlformats.org/package/2006/relationships"><Relationship Id="rId7" Type="http://schemas.openxmlformats.org/officeDocument/2006/relationships/vmlDrawing" Target="../drawings/vmlDrawing10.vml"/><Relationship Id="rId6" Type="http://schemas.openxmlformats.org/officeDocument/2006/relationships/slideLayout" Target="../slideLayouts/slideLayout27.xml"/><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7.emf"/><Relationship Id="rId2" Type="http://schemas.openxmlformats.org/officeDocument/2006/relationships/oleObject" Target="../embeddings/oleObject10.bin"/><Relationship Id="rId1" Type="http://schemas.openxmlformats.org/officeDocument/2006/relationships/tags" Target="../tags/tag150.xml"/></Relationships>
</file>

<file path=ppt/slides/_rels/slide7.xml.rels><?xml version="1.0" encoding="UTF-8" standalone="yes"?>
<Relationships xmlns="http://schemas.openxmlformats.org/package/2006/relationships"><Relationship Id="rId5" Type="http://schemas.openxmlformats.org/officeDocument/2006/relationships/vmlDrawing" Target="../drawings/vmlDrawing11.vml"/><Relationship Id="rId4" Type="http://schemas.openxmlformats.org/officeDocument/2006/relationships/slideLayout" Target="../slideLayouts/slideLayout27.xml"/><Relationship Id="rId3" Type="http://schemas.openxmlformats.org/officeDocument/2006/relationships/image" Target="../media/image7.emf"/><Relationship Id="rId2" Type="http://schemas.openxmlformats.org/officeDocument/2006/relationships/oleObject" Target="../embeddings/oleObject11.bin"/><Relationship Id="rId1" Type="http://schemas.openxmlformats.org/officeDocument/2006/relationships/tags" Target="../tags/tag15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对象 4"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24" name="think-cell 幻灯片" r:id="rId2" imgW="0" imgH="0" progId="TCLayout.ActiveDocument.1">
                  <p:embed/>
                </p:oleObj>
              </mc:Choice>
              <mc:Fallback>
                <p:oleObj name="think-cell 幻灯片" r:id="rId2" imgW="0" imgH="0" progId="TCLayout.ActiveDocument.1">
                  <p:embed/>
                  <p:pic>
                    <p:nvPicPr>
                      <p:cNvPr id="0" name="图片 30723"/>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12" name="组合 11"/>
          <p:cNvGrpSpPr/>
          <p:nvPr/>
        </p:nvGrpSpPr>
        <p:grpSpPr>
          <a:xfrm>
            <a:off x="2164080" y="2882900"/>
            <a:ext cx="7864475" cy="1092835"/>
            <a:chOff x="-1270" y="2521"/>
            <a:chExt cx="12385" cy="1721"/>
          </a:xfrm>
        </p:grpSpPr>
        <p:sp>
          <p:nvSpPr>
            <p:cNvPr id="7" name="文本框 6"/>
            <p:cNvSpPr txBox="1"/>
            <p:nvPr/>
          </p:nvSpPr>
          <p:spPr>
            <a:xfrm>
              <a:off x="-1270" y="2521"/>
              <a:ext cx="12385" cy="1307"/>
            </a:xfrm>
            <a:prstGeom prst="rect">
              <a:avLst/>
            </a:prstGeom>
            <a:noFill/>
          </p:spPr>
          <p:txBody>
            <a:bodyPr wrap="square" rtlCol="0">
              <a:spAutoFit/>
            </a:bodyPr>
            <a:lstStyle/>
            <a:p>
              <a:pPr algn="ctr">
                <a:lnSpc>
                  <a:spcPct val="100000"/>
                </a:lnSpc>
              </a:pP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深兰</a:t>
              </a:r>
              <a:r>
                <a:rPr lang="en-US" altLang="zh-CN"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MetaMind</a:t>
              </a: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平台</a:t>
              </a:r>
              <a:endPar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框 2"/>
            <p:cNvSpPr txBox="1"/>
            <p:nvPr/>
          </p:nvSpPr>
          <p:spPr>
            <a:xfrm>
              <a:off x="2547" y="3759"/>
              <a:ext cx="4754" cy="483"/>
            </a:xfrm>
            <a:prstGeom prst="rect">
              <a:avLst/>
            </a:prstGeom>
            <a:noFill/>
          </p:spPr>
          <p:txBody>
            <a:bodyPr wrap="none" rtlCol="0" anchor="t">
              <a:spAutoFit/>
            </a:bodyPr>
            <a:p>
              <a:pPr algn="ctr">
                <a:lnSpc>
                  <a:spcPct val="100000"/>
                </a:lnSpc>
              </a:pPr>
              <a:r>
                <a:rPr lang="en-US" altLang="zh-CN" sz="1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DEEPBLUE MetaMind PLATFORM</a:t>
              </a:r>
              <a:endParaRPr lang="en-US" altLang="zh-CN" sz="1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7890"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7" name="标题 6"/>
          <p:cNvSpPr txBox="1">
            <a:spLocks noGrp="1"/>
          </p:cNvSpPr>
          <p:nvPr>
            <p:ph type="title"/>
          </p:nvPr>
        </p:nvSpPr>
        <p:spPr>
          <a:xfrm>
            <a:off x="1118870" y="1228725"/>
            <a:ext cx="9954260" cy="460375"/>
          </a:xfrm>
          <a:noFill/>
        </p:spPr>
        <p:txBody>
          <a:bodyPr wrap="square" rtlCol="0">
            <a:spAutoFit/>
          </a:bodyPr>
          <a:lstStyle/>
          <a:p>
            <a:pPr lvl="0" algn="ctr">
              <a:lnSpc>
                <a:spcPct val="100000"/>
              </a:lnSpc>
            </a:pPr>
            <a:r>
              <a:rPr lang="zh-CN" altLang="en-US" sz="2400" b="1">
                <a:solidFill>
                  <a:schemeClr val="accent2"/>
                </a:solidFill>
                <a:latin typeface="Microsoft YaHei" panose="020B0503020204020204" charset="-122"/>
                <a:ea typeface="Microsoft YaHei" panose="020B0503020204020204" charset="-122"/>
                <a:sym typeface="+mn-ea"/>
              </a:rPr>
              <a:t>使用人工智能技术的难点</a:t>
            </a:r>
            <a:endParaRPr lang="zh-CN" altLang="en-US" sz="2400" b="1">
              <a:solidFill>
                <a:schemeClr val="accent2"/>
              </a:solidFill>
              <a:latin typeface="Microsoft YaHei" panose="020B0503020204020204" charset="-122"/>
              <a:ea typeface="Microsoft YaHei" panose="020B0503020204020204" charset="-122"/>
              <a:sym typeface="+mn-ea"/>
            </a:endParaRPr>
          </a:p>
        </p:txBody>
      </p:sp>
      <p:sp>
        <p:nvSpPr>
          <p:cNvPr id="8" name="文本框 7"/>
          <p:cNvSpPr txBox="1"/>
          <p:nvPr/>
        </p:nvSpPr>
        <p:spPr bwMode="auto">
          <a:xfrm>
            <a:off x="4980940" y="4171950"/>
            <a:ext cx="2231390"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rPr>
              <a:t>人力成本高</a:t>
            </a:r>
            <a:endPar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endParaRPr>
          </a:p>
        </p:txBody>
      </p:sp>
      <p:pic>
        <p:nvPicPr>
          <p:cNvPr id="9" name="图片 8"/>
          <p:cNvPicPr>
            <a:picLocks noChangeAspect="1"/>
          </p:cNvPicPr>
          <p:nvPr/>
        </p:nvPicPr>
        <p:blipFill>
          <a:blip r:embed="rId4"/>
          <a:stretch>
            <a:fillRect/>
          </a:stretch>
        </p:blipFill>
        <p:spPr>
          <a:xfrm>
            <a:off x="5124450" y="2720340"/>
            <a:ext cx="1943735" cy="1296035"/>
          </a:xfrm>
          <a:prstGeom prst="rect">
            <a:avLst/>
          </a:prstGeom>
        </p:spPr>
      </p:pic>
      <p:sp>
        <p:nvSpPr>
          <p:cNvPr id="4" name="文本框 3"/>
          <p:cNvSpPr txBox="1"/>
          <p:nvPr/>
        </p:nvSpPr>
        <p:spPr bwMode="auto">
          <a:xfrm>
            <a:off x="1017905" y="4171950"/>
            <a:ext cx="2232025"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rPr>
              <a:t>门槛高</a:t>
            </a:r>
            <a:endPar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endParaRPr>
          </a:p>
        </p:txBody>
      </p:sp>
      <p:pic>
        <p:nvPicPr>
          <p:cNvPr id="10" name="图片 9"/>
          <p:cNvPicPr>
            <a:picLocks noChangeAspect="1"/>
          </p:cNvPicPr>
          <p:nvPr/>
        </p:nvPicPr>
        <p:blipFill>
          <a:blip r:embed="rId5"/>
          <a:srcRect r="15971"/>
          <a:stretch>
            <a:fillRect/>
          </a:stretch>
        </p:blipFill>
        <p:spPr>
          <a:xfrm>
            <a:off x="1165860" y="2720340"/>
            <a:ext cx="1935480" cy="1296035"/>
          </a:xfrm>
          <a:prstGeom prst="rect">
            <a:avLst/>
          </a:prstGeom>
        </p:spPr>
      </p:pic>
      <p:sp>
        <p:nvSpPr>
          <p:cNvPr id="11" name="文本框 10"/>
          <p:cNvSpPr txBox="1"/>
          <p:nvPr/>
        </p:nvSpPr>
        <p:spPr bwMode="auto">
          <a:xfrm>
            <a:off x="8941435" y="4171950"/>
            <a:ext cx="2232025"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rPr>
              <a:t>落地难</a:t>
            </a:r>
            <a:endPar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endParaRPr>
          </a:p>
        </p:txBody>
      </p:sp>
      <p:pic>
        <p:nvPicPr>
          <p:cNvPr id="14" name="图片 13"/>
          <p:cNvPicPr>
            <a:picLocks noChangeAspect="1"/>
          </p:cNvPicPr>
          <p:nvPr/>
        </p:nvPicPr>
        <p:blipFill>
          <a:blip r:embed="rId6"/>
          <a:srcRect l="23444"/>
          <a:stretch>
            <a:fillRect/>
          </a:stretch>
        </p:blipFill>
        <p:spPr>
          <a:xfrm>
            <a:off x="9085580" y="2720340"/>
            <a:ext cx="1943735" cy="1296035"/>
          </a:xfrm>
          <a:prstGeom prst="rect">
            <a:avLst/>
          </a:prstGeom>
        </p:spPr>
      </p:pic>
      <p:sp>
        <p:nvSpPr>
          <p:cNvPr id="28" name="文本框 8"/>
          <p:cNvSpPr txBox="1">
            <a:spLocks noChangeArrowheads="1"/>
          </p:cNvSpPr>
          <p:nvPr/>
        </p:nvSpPr>
        <p:spPr bwMode="auto">
          <a:xfrm>
            <a:off x="4553585" y="4730115"/>
            <a:ext cx="3084830" cy="8604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l" eaLnBrk="1" hangingPunct="1">
              <a:lnSpc>
                <a:spcPts val="2000"/>
              </a:lnSpc>
              <a:spcBef>
                <a:spcPts val="0"/>
              </a:spcBef>
              <a:spcAft>
                <a:spcPts val="0"/>
              </a:spcAft>
            </a:pPr>
            <a:r>
              <a:rPr lang="zh-CN" altLang="en-US" sz="1200" dirty="0">
                <a:latin typeface="苹方-简" panose="020B0400000000000000" charset="-122"/>
                <a:ea typeface="苹方-简" panose="020B0400000000000000" charset="-122"/>
                <a:cs typeface="苹方-简" panose="020B0400000000000000" charset="-122"/>
                <a:sym typeface="+mn-ea"/>
              </a:rPr>
              <a:t>使用</a:t>
            </a:r>
            <a:r>
              <a:rPr lang="en-US" altLang="zh-CN" sz="1200" dirty="0">
                <a:latin typeface="苹方-简" panose="020B0400000000000000" charset="-122"/>
                <a:ea typeface="苹方-简" panose="020B0400000000000000" charset="-122"/>
                <a:cs typeface="苹方-简" panose="020B0400000000000000" charset="-122"/>
                <a:sym typeface="+mn-ea"/>
              </a:rPr>
              <a:t>AI</a:t>
            </a:r>
            <a:r>
              <a:rPr lang="zh-CN" altLang="en-US" sz="1200" dirty="0">
                <a:latin typeface="苹方-简" panose="020B0400000000000000" charset="-122"/>
                <a:ea typeface="苹方-简" panose="020B0400000000000000" charset="-122"/>
                <a:cs typeface="苹方-简" panose="020B0400000000000000" charset="-122"/>
                <a:sym typeface="+mn-ea"/>
              </a:rPr>
              <a:t>需要大量的</a:t>
            </a:r>
            <a:r>
              <a:rPr lang="en-US" altLang="zh-CN" sz="1200" dirty="0">
                <a:latin typeface="苹方-简" panose="020B0400000000000000" charset="-122"/>
                <a:ea typeface="苹方-简" panose="020B0400000000000000" charset="-122"/>
                <a:cs typeface="苹方-简" panose="020B0400000000000000" charset="-122"/>
                <a:sym typeface="+mn-ea"/>
              </a:rPr>
              <a:t>AI</a:t>
            </a:r>
            <a:r>
              <a:rPr lang="zh-CN" altLang="en-US" sz="1200" dirty="0">
                <a:latin typeface="苹方-简" panose="020B0400000000000000" charset="-122"/>
                <a:ea typeface="苹方-简" panose="020B0400000000000000" charset="-122"/>
                <a:cs typeface="苹方-简" panose="020B0400000000000000" charset="-122"/>
                <a:sym typeface="+mn-ea"/>
              </a:rPr>
              <a:t>开发人员，包括数据科学家、算法工程师、技术架构师、</a:t>
            </a:r>
            <a:r>
              <a:rPr lang="en-US" altLang="zh-CN" sz="1200" dirty="0">
                <a:latin typeface="苹方-简" panose="020B0400000000000000" charset="-122"/>
                <a:ea typeface="苹方-简" panose="020B0400000000000000" charset="-122"/>
                <a:cs typeface="苹方-简" panose="020B0400000000000000" charset="-122"/>
                <a:sym typeface="+mn-ea"/>
              </a:rPr>
              <a:t>AI</a:t>
            </a:r>
            <a:r>
              <a:rPr lang="zh-CN" altLang="en-US" sz="1200" dirty="0">
                <a:latin typeface="苹方-简" panose="020B0400000000000000" charset="-122"/>
                <a:ea typeface="苹方-简" panose="020B0400000000000000" charset="-122"/>
                <a:cs typeface="苹方-简" panose="020B0400000000000000" charset="-122"/>
                <a:sym typeface="+mn-ea"/>
              </a:rPr>
              <a:t>系统运维等等，业内人才稀缺，成本高</a:t>
            </a:r>
            <a:endParaRPr lang="zh-CN" altLang="en-US" sz="1200" dirty="0">
              <a:latin typeface="苹方-简" panose="020B0400000000000000" charset="-122"/>
              <a:ea typeface="苹方-简" panose="020B0400000000000000" charset="-122"/>
              <a:cs typeface="苹方-简" panose="020B0400000000000000" charset="-122"/>
              <a:sym typeface="+mn-ea"/>
            </a:endParaRPr>
          </a:p>
        </p:txBody>
      </p:sp>
      <p:sp>
        <p:nvSpPr>
          <p:cNvPr id="23" name="文本框 8"/>
          <p:cNvSpPr txBox="1">
            <a:spLocks noChangeArrowheads="1"/>
          </p:cNvSpPr>
          <p:nvPr/>
        </p:nvSpPr>
        <p:spPr bwMode="auto">
          <a:xfrm>
            <a:off x="591820" y="4730115"/>
            <a:ext cx="3084830" cy="8604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l" eaLnBrk="1" hangingPunct="1">
              <a:lnSpc>
                <a:spcPts val="2000"/>
              </a:lnSpc>
              <a:spcBef>
                <a:spcPts val="0"/>
              </a:spcBef>
              <a:spcAft>
                <a:spcPts val="0"/>
              </a:spcAft>
            </a:pPr>
            <a:r>
              <a:rPr lang="zh-CN" altLang="en-US" sz="1200" dirty="0">
                <a:latin typeface="苹方-简" panose="020B0400000000000000" charset="-122"/>
                <a:ea typeface="苹方-简" panose="020B0400000000000000" charset="-122"/>
                <a:cs typeface="苹方-简" panose="020B0400000000000000" charset="-122"/>
                <a:sym typeface="+mn-ea"/>
              </a:rPr>
              <a:t>使用</a:t>
            </a:r>
            <a:r>
              <a:rPr lang="en-US" altLang="zh-CN" sz="1200" dirty="0">
                <a:latin typeface="苹方-简" panose="020B0400000000000000" charset="-122"/>
                <a:ea typeface="苹方-简" panose="020B0400000000000000" charset="-122"/>
                <a:cs typeface="苹方-简" panose="020B0400000000000000" charset="-122"/>
                <a:sym typeface="+mn-ea"/>
              </a:rPr>
              <a:t>AI</a:t>
            </a:r>
            <a:r>
              <a:rPr lang="zh-CN" altLang="en-US" sz="1200" dirty="0">
                <a:latin typeface="苹方-简" panose="020B0400000000000000" charset="-122"/>
                <a:ea typeface="苹方-简" panose="020B0400000000000000" charset="-122"/>
                <a:cs typeface="苹方-简" panose="020B0400000000000000" charset="-122"/>
                <a:sym typeface="+mn-ea"/>
              </a:rPr>
              <a:t>需要学习大量的</a:t>
            </a:r>
            <a:r>
              <a:rPr lang="en-US" altLang="zh-CN" sz="1200" dirty="0">
                <a:latin typeface="苹方-简" panose="020B0400000000000000" charset="-122"/>
                <a:ea typeface="苹方-简" panose="020B0400000000000000" charset="-122"/>
                <a:cs typeface="苹方-简" panose="020B0400000000000000" charset="-122"/>
                <a:sym typeface="+mn-ea"/>
              </a:rPr>
              <a:t>AI</a:t>
            </a:r>
            <a:r>
              <a:rPr lang="zh-CN" altLang="en-US" sz="1200" dirty="0">
                <a:latin typeface="苹方-简" panose="020B0400000000000000" charset="-122"/>
                <a:ea typeface="苹方-简" panose="020B0400000000000000" charset="-122"/>
                <a:cs typeface="苹方-简" panose="020B0400000000000000" charset="-122"/>
                <a:sym typeface="+mn-ea"/>
              </a:rPr>
              <a:t>知识，包括算法、模型搭建、数据处理、环境搭建、效果优化等等一系列事项</a:t>
            </a:r>
            <a:endParaRPr lang="zh-CN" altLang="en-US" sz="1200" dirty="0">
              <a:latin typeface="苹方-简" panose="020B0400000000000000" charset="-122"/>
              <a:ea typeface="苹方-简" panose="020B0400000000000000" charset="-122"/>
              <a:cs typeface="苹方-简" panose="020B0400000000000000" charset="-122"/>
              <a:sym typeface="+mn-ea"/>
            </a:endParaRPr>
          </a:p>
        </p:txBody>
      </p:sp>
      <p:sp>
        <p:nvSpPr>
          <p:cNvPr id="12" name="文本框 8"/>
          <p:cNvSpPr txBox="1">
            <a:spLocks noChangeArrowheads="1"/>
          </p:cNvSpPr>
          <p:nvPr/>
        </p:nvSpPr>
        <p:spPr bwMode="auto">
          <a:xfrm>
            <a:off x="8515350" y="4730115"/>
            <a:ext cx="3084830" cy="8604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l" eaLnBrk="1" hangingPunct="1">
              <a:lnSpc>
                <a:spcPts val="2000"/>
              </a:lnSpc>
              <a:spcBef>
                <a:spcPts val="0"/>
              </a:spcBef>
              <a:spcAft>
                <a:spcPts val="0"/>
              </a:spcAft>
            </a:pPr>
            <a:r>
              <a:rPr lang="en-US" altLang="zh-CN" sz="1200" dirty="0">
                <a:latin typeface="苹方-简" panose="020B0400000000000000" charset="-122"/>
                <a:ea typeface="苹方-简" panose="020B0400000000000000" charset="-122"/>
                <a:cs typeface="苹方-简" panose="020B0400000000000000" charset="-122"/>
                <a:sym typeface="+mn-ea"/>
              </a:rPr>
              <a:t>AI</a:t>
            </a:r>
            <a:r>
              <a:rPr lang="zh-CN" altLang="en-US" sz="1200" dirty="0">
                <a:latin typeface="苹方-简" panose="020B0400000000000000" charset="-122"/>
                <a:ea typeface="苹方-简" panose="020B0400000000000000" charset="-122"/>
                <a:cs typeface="苹方-简" panose="020B0400000000000000" charset="-122"/>
                <a:sym typeface="+mn-ea"/>
              </a:rPr>
              <a:t>在不同行业的应用有极大的差异，每个行业场景的落地都需要从头经历从</a:t>
            </a:r>
            <a:r>
              <a:rPr lang="en-US" altLang="zh-CN" sz="1200" dirty="0">
                <a:latin typeface="苹方-简" panose="020B0400000000000000" charset="-122"/>
                <a:ea typeface="苹方-简" panose="020B0400000000000000" charset="-122"/>
                <a:cs typeface="苹方-简" panose="020B0400000000000000" charset="-122"/>
                <a:sym typeface="+mn-ea"/>
              </a:rPr>
              <a:t>1</a:t>
            </a:r>
            <a:r>
              <a:rPr lang="zh-CN" altLang="en-US" sz="1200" dirty="0">
                <a:latin typeface="苹方-简" panose="020B0400000000000000" charset="-122"/>
                <a:ea typeface="苹方-简" panose="020B0400000000000000" charset="-122"/>
                <a:cs typeface="苹方-简" panose="020B0400000000000000" charset="-122"/>
                <a:sym typeface="+mn-ea"/>
              </a:rPr>
              <a:t>到</a:t>
            </a:r>
            <a:r>
              <a:rPr lang="en-US" altLang="zh-CN" sz="1200" dirty="0">
                <a:latin typeface="苹方-简" panose="020B0400000000000000" charset="-122"/>
                <a:ea typeface="苹方-简" panose="020B0400000000000000" charset="-122"/>
                <a:cs typeface="苹方-简" panose="020B0400000000000000" charset="-122"/>
                <a:sym typeface="+mn-ea"/>
              </a:rPr>
              <a:t>N</a:t>
            </a:r>
            <a:r>
              <a:rPr lang="zh-CN" altLang="en-US" sz="1200" dirty="0">
                <a:latin typeface="苹方-简" panose="020B0400000000000000" charset="-122"/>
                <a:ea typeface="苹方-简" panose="020B0400000000000000" charset="-122"/>
                <a:cs typeface="苹方-简" panose="020B0400000000000000" charset="-122"/>
                <a:sym typeface="+mn-ea"/>
              </a:rPr>
              <a:t>的过程，周期长、行业壁垒高</a:t>
            </a:r>
            <a:endParaRPr lang="zh-CN" altLang="en-US" sz="1200" dirty="0">
              <a:latin typeface="苹方-简" panose="020B0400000000000000" charset="-122"/>
              <a:ea typeface="苹方-简" panose="020B0400000000000000" charset="-122"/>
              <a:cs typeface="苹方-简" panose="020B0400000000000000" charset="-122"/>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7890"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5" name="标题 6"/>
          <p:cNvSpPr txBox="1">
            <a:spLocks noGrp="1"/>
          </p:cNvSpPr>
          <p:nvPr/>
        </p:nvSpPr>
        <p:spPr>
          <a:xfrm>
            <a:off x="1242695" y="914083"/>
            <a:ext cx="9706610"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传统行业与人工智能技术之间存在巨大的信息鸿沟</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42" name="图片 41"/>
          <p:cNvPicPr>
            <a:picLocks noChangeAspect="1"/>
          </p:cNvPicPr>
          <p:nvPr/>
        </p:nvPicPr>
        <p:blipFill>
          <a:blip r:embed="rId4"/>
          <a:stretch>
            <a:fillRect/>
          </a:stretch>
        </p:blipFill>
        <p:spPr>
          <a:xfrm>
            <a:off x="9433560" y="3055620"/>
            <a:ext cx="2202815" cy="2124075"/>
          </a:xfrm>
          <a:prstGeom prst="rect">
            <a:avLst/>
          </a:prstGeom>
        </p:spPr>
      </p:pic>
      <p:grpSp>
        <p:nvGrpSpPr>
          <p:cNvPr id="8" name="组合 7"/>
          <p:cNvGrpSpPr/>
          <p:nvPr/>
        </p:nvGrpSpPr>
        <p:grpSpPr>
          <a:xfrm>
            <a:off x="557530" y="2512378"/>
            <a:ext cx="5034280" cy="3210560"/>
            <a:chOff x="878" y="3556"/>
            <a:chExt cx="7928" cy="5056"/>
          </a:xfrm>
        </p:grpSpPr>
        <p:pic>
          <p:nvPicPr>
            <p:cNvPr id="16" name="图片 15"/>
            <p:cNvPicPr>
              <a:picLocks noChangeAspect="1"/>
            </p:cNvPicPr>
            <p:nvPr/>
          </p:nvPicPr>
          <p:blipFill>
            <a:blip r:embed="rId5"/>
            <a:stretch>
              <a:fillRect/>
            </a:stretch>
          </p:blipFill>
          <p:spPr>
            <a:xfrm>
              <a:off x="3201" y="6652"/>
              <a:ext cx="1140" cy="1134"/>
            </a:xfrm>
            <a:prstGeom prst="rect">
              <a:avLst/>
            </a:prstGeom>
          </p:spPr>
        </p:pic>
        <p:sp>
          <p:nvSpPr>
            <p:cNvPr id="20" name="文本框 8"/>
            <p:cNvSpPr txBox="1">
              <a:spLocks noChangeArrowheads="1"/>
            </p:cNvSpPr>
            <p:nvPr/>
          </p:nvSpPr>
          <p:spPr bwMode="auto">
            <a:xfrm>
              <a:off x="3019" y="8082"/>
              <a:ext cx="1503" cy="53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零售</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1" name="文本框 8"/>
            <p:cNvSpPr txBox="1">
              <a:spLocks noChangeArrowheads="1"/>
            </p:cNvSpPr>
            <p:nvPr/>
          </p:nvSpPr>
          <p:spPr bwMode="auto">
            <a:xfrm>
              <a:off x="3020" y="4987"/>
              <a:ext cx="1503" cy="53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农业</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5" name="图片 14"/>
            <p:cNvPicPr>
              <a:picLocks noChangeAspect="1"/>
            </p:cNvPicPr>
            <p:nvPr/>
          </p:nvPicPr>
          <p:blipFill>
            <a:blip r:embed="rId6"/>
            <a:stretch>
              <a:fillRect/>
            </a:stretch>
          </p:blipFill>
          <p:spPr>
            <a:xfrm>
              <a:off x="950" y="6652"/>
              <a:ext cx="1359" cy="1134"/>
            </a:xfrm>
            <a:prstGeom prst="rect">
              <a:avLst/>
            </a:prstGeom>
          </p:spPr>
        </p:pic>
        <p:sp>
          <p:nvSpPr>
            <p:cNvPr id="22" name="文本框 8"/>
            <p:cNvSpPr txBox="1">
              <a:spLocks noChangeArrowheads="1"/>
            </p:cNvSpPr>
            <p:nvPr/>
          </p:nvSpPr>
          <p:spPr bwMode="auto">
            <a:xfrm>
              <a:off x="878" y="8082"/>
              <a:ext cx="1503" cy="53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旅游</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3" name="文本框 8"/>
            <p:cNvSpPr txBox="1">
              <a:spLocks noChangeArrowheads="1"/>
            </p:cNvSpPr>
            <p:nvPr/>
          </p:nvSpPr>
          <p:spPr bwMode="auto">
            <a:xfrm>
              <a:off x="878" y="4987"/>
              <a:ext cx="1503" cy="53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金融</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7" name="图片 16"/>
            <p:cNvPicPr>
              <a:picLocks noChangeAspect="1"/>
            </p:cNvPicPr>
            <p:nvPr/>
          </p:nvPicPr>
          <p:blipFill>
            <a:blip r:embed="rId7"/>
            <a:stretch>
              <a:fillRect/>
            </a:stretch>
          </p:blipFill>
          <p:spPr>
            <a:xfrm>
              <a:off x="7483" y="6652"/>
              <a:ext cx="1140" cy="1134"/>
            </a:xfrm>
            <a:prstGeom prst="rect">
              <a:avLst/>
            </a:prstGeom>
          </p:spPr>
        </p:pic>
        <p:sp>
          <p:nvSpPr>
            <p:cNvPr id="24" name="文本框 8"/>
            <p:cNvSpPr txBox="1">
              <a:spLocks noChangeArrowheads="1"/>
            </p:cNvSpPr>
            <p:nvPr/>
          </p:nvSpPr>
          <p:spPr bwMode="auto">
            <a:xfrm>
              <a:off x="7301" y="8082"/>
              <a:ext cx="1503" cy="53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保险</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5" name="文本框 8"/>
            <p:cNvSpPr txBox="1">
              <a:spLocks noChangeArrowheads="1"/>
            </p:cNvSpPr>
            <p:nvPr/>
          </p:nvSpPr>
          <p:spPr bwMode="auto">
            <a:xfrm>
              <a:off x="5162" y="4987"/>
              <a:ext cx="1503" cy="53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工业</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9" name="图片 18"/>
            <p:cNvPicPr>
              <a:picLocks noChangeAspect="1"/>
            </p:cNvPicPr>
            <p:nvPr/>
          </p:nvPicPr>
          <p:blipFill>
            <a:blip r:embed="rId8"/>
            <a:stretch>
              <a:fillRect/>
            </a:stretch>
          </p:blipFill>
          <p:spPr>
            <a:xfrm>
              <a:off x="5184" y="6652"/>
              <a:ext cx="1479" cy="1134"/>
            </a:xfrm>
            <a:prstGeom prst="rect">
              <a:avLst/>
            </a:prstGeom>
          </p:spPr>
        </p:pic>
        <p:sp>
          <p:nvSpPr>
            <p:cNvPr id="26" name="文本框 8"/>
            <p:cNvSpPr txBox="1">
              <a:spLocks noChangeArrowheads="1"/>
            </p:cNvSpPr>
            <p:nvPr/>
          </p:nvSpPr>
          <p:spPr bwMode="auto">
            <a:xfrm>
              <a:off x="5160" y="8082"/>
              <a:ext cx="1503" cy="53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教育</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7" name="文本框 8"/>
            <p:cNvSpPr txBox="1">
              <a:spLocks noChangeArrowheads="1"/>
            </p:cNvSpPr>
            <p:nvPr/>
          </p:nvSpPr>
          <p:spPr bwMode="auto">
            <a:xfrm>
              <a:off x="7304" y="4987"/>
              <a:ext cx="1503" cy="53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医疗</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2" name="图片 1"/>
            <p:cNvPicPr>
              <a:picLocks noChangeAspect="1"/>
            </p:cNvPicPr>
            <p:nvPr/>
          </p:nvPicPr>
          <p:blipFill>
            <a:blip r:embed="rId9"/>
            <a:stretch>
              <a:fillRect/>
            </a:stretch>
          </p:blipFill>
          <p:spPr>
            <a:xfrm>
              <a:off x="1063" y="3557"/>
              <a:ext cx="1134" cy="1134"/>
            </a:xfrm>
            <a:prstGeom prst="rect">
              <a:avLst/>
            </a:prstGeom>
          </p:spPr>
        </p:pic>
        <p:pic>
          <p:nvPicPr>
            <p:cNvPr id="4" name="图片 3"/>
            <p:cNvPicPr>
              <a:picLocks noChangeAspect="1"/>
            </p:cNvPicPr>
            <p:nvPr/>
          </p:nvPicPr>
          <p:blipFill>
            <a:blip r:embed="rId10"/>
            <a:stretch>
              <a:fillRect/>
            </a:stretch>
          </p:blipFill>
          <p:spPr>
            <a:xfrm>
              <a:off x="5356" y="3557"/>
              <a:ext cx="1134" cy="1134"/>
            </a:xfrm>
            <a:prstGeom prst="rect">
              <a:avLst/>
            </a:prstGeom>
          </p:spPr>
        </p:pic>
        <p:pic>
          <p:nvPicPr>
            <p:cNvPr id="6" name="图片 5"/>
            <p:cNvPicPr>
              <a:picLocks noChangeAspect="1"/>
            </p:cNvPicPr>
            <p:nvPr/>
          </p:nvPicPr>
          <p:blipFill>
            <a:blip r:embed="rId11"/>
            <a:stretch>
              <a:fillRect/>
            </a:stretch>
          </p:blipFill>
          <p:spPr>
            <a:xfrm>
              <a:off x="3237" y="3556"/>
              <a:ext cx="1066" cy="1134"/>
            </a:xfrm>
            <a:prstGeom prst="rect">
              <a:avLst/>
            </a:prstGeom>
          </p:spPr>
        </p:pic>
        <p:pic>
          <p:nvPicPr>
            <p:cNvPr id="7" name="图片 6"/>
            <p:cNvPicPr>
              <a:picLocks noChangeAspect="1"/>
            </p:cNvPicPr>
            <p:nvPr/>
          </p:nvPicPr>
          <p:blipFill>
            <a:blip r:embed="rId12"/>
            <a:stretch>
              <a:fillRect/>
            </a:stretch>
          </p:blipFill>
          <p:spPr>
            <a:xfrm>
              <a:off x="7486" y="6652"/>
              <a:ext cx="1140" cy="1134"/>
            </a:xfrm>
            <a:prstGeom prst="rect">
              <a:avLst/>
            </a:prstGeom>
          </p:spPr>
        </p:pic>
        <p:pic>
          <p:nvPicPr>
            <p:cNvPr id="11" name="图片 10"/>
            <p:cNvPicPr>
              <a:picLocks noChangeAspect="1"/>
            </p:cNvPicPr>
            <p:nvPr/>
          </p:nvPicPr>
          <p:blipFill>
            <a:blip r:embed="rId13"/>
            <a:stretch>
              <a:fillRect/>
            </a:stretch>
          </p:blipFill>
          <p:spPr>
            <a:xfrm>
              <a:off x="3201" y="6652"/>
              <a:ext cx="1141" cy="1134"/>
            </a:xfrm>
            <a:prstGeom prst="rect">
              <a:avLst/>
            </a:prstGeom>
          </p:spPr>
        </p:pic>
        <p:pic>
          <p:nvPicPr>
            <p:cNvPr id="13" name="图片 12"/>
            <p:cNvPicPr>
              <a:picLocks noChangeAspect="1"/>
            </p:cNvPicPr>
            <p:nvPr/>
          </p:nvPicPr>
          <p:blipFill>
            <a:blip r:embed="rId14"/>
            <a:stretch>
              <a:fillRect/>
            </a:stretch>
          </p:blipFill>
          <p:spPr>
            <a:xfrm>
              <a:off x="951" y="6623"/>
              <a:ext cx="1359" cy="1134"/>
            </a:xfrm>
            <a:prstGeom prst="rect">
              <a:avLst/>
            </a:prstGeom>
          </p:spPr>
        </p:pic>
        <p:pic>
          <p:nvPicPr>
            <p:cNvPr id="14" name="图片 13"/>
            <p:cNvPicPr>
              <a:picLocks noChangeAspect="1"/>
            </p:cNvPicPr>
            <p:nvPr/>
          </p:nvPicPr>
          <p:blipFill>
            <a:blip r:embed="rId15"/>
            <a:stretch>
              <a:fillRect/>
            </a:stretch>
          </p:blipFill>
          <p:spPr>
            <a:xfrm>
              <a:off x="7517" y="3556"/>
              <a:ext cx="1070" cy="1134"/>
            </a:xfrm>
            <a:prstGeom prst="rect">
              <a:avLst/>
            </a:prstGeom>
          </p:spPr>
        </p:pic>
        <p:pic>
          <p:nvPicPr>
            <p:cNvPr id="18" name="图片 17"/>
            <p:cNvPicPr>
              <a:picLocks noChangeAspect="1"/>
            </p:cNvPicPr>
            <p:nvPr/>
          </p:nvPicPr>
          <p:blipFill>
            <a:blip r:embed="rId16"/>
            <a:stretch>
              <a:fillRect/>
            </a:stretch>
          </p:blipFill>
          <p:spPr>
            <a:xfrm>
              <a:off x="5017" y="6652"/>
              <a:ext cx="1788" cy="1134"/>
            </a:xfrm>
            <a:prstGeom prst="rect">
              <a:avLst/>
            </a:prstGeom>
          </p:spPr>
        </p:pic>
      </p:grpSp>
      <p:sp>
        <p:nvSpPr>
          <p:cNvPr id="46" name="双波形 45"/>
          <p:cNvSpPr/>
          <p:nvPr/>
        </p:nvSpPr>
        <p:spPr>
          <a:xfrm rot="5400000">
            <a:off x="5163185" y="2735580"/>
            <a:ext cx="4699000" cy="2764155"/>
          </a:xfrm>
          <a:prstGeom prst="doubleWave">
            <a:avLst>
              <a:gd name="adj1" fmla="val 6250"/>
              <a:gd name="adj2" fmla="val 0"/>
            </a:avLst>
          </a:prstGeom>
          <a:blipFill>
            <a:blip r:embed="rId17">
              <a:extLst>
                <a:ext uri="{BEBA8EAE-BF5A-486C-A8C5-ECC9F3942E4B}">
                  <a14:imgProps xmlns:a14="http://schemas.microsoft.com/office/drawing/2010/main">
                    <a14:imgLayer r:embed="rId18">
                      <a14:imgEffect>
                        <a14:artisticWatercolorSponge/>
                      </a14:imgEffect>
                    </a14:imgLayer>
                  </a14:imgProps>
                </a:ext>
              </a:extLst>
            </a:blip>
            <a:tile tx="0" ty="0" sx="100000" sy="100000" flip="none" algn="tl"/>
          </a:blipFill>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微软雅黑" panose="020B0503020204020204" pitchFamily="34" charset="-122"/>
            </a:endParaRPr>
          </a:p>
        </p:txBody>
      </p:sp>
      <p:sp>
        <p:nvSpPr>
          <p:cNvPr id="9" name="左右箭头 8"/>
          <p:cNvSpPr/>
          <p:nvPr/>
        </p:nvSpPr>
        <p:spPr>
          <a:xfrm>
            <a:off x="6379210" y="4027805"/>
            <a:ext cx="2267585" cy="179705"/>
          </a:xfrm>
          <a:prstGeom prst="lef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标题 6"/>
          <p:cNvSpPr txBox="1">
            <a:spLocks noGrp="1"/>
          </p:cNvSpPr>
          <p:nvPr/>
        </p:nvSpPr>
        <p:spPr>
          <a:xfrm>
            <a:off x="6891655" y="3232785"/>
            <a:ext cx="1243330" cy="645160"/>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36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鸿沟</a:t>
            </a:r>
            <a:endParaRPr lang="zh-CN" altLang="en-US" sz="36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7890"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5" name="组合 4"/>
          <p:cNvGrpSpPr/>
          <p:nvPr/>
        </p:nvGrpSpPr>
        <p:grpSpPr>
          <a:xfrm>
            <a:off x="554990" y="2353310"/>
            <a:ext cx="11082020" cy="1778000"/>
            <a:chOff x="874" y="3082"/>
            <a:chExt cx="17452" cy="2800"/>
          </a:xfrm>
        </p:grpSpPr>
        <p:sp>
          <p:nvSpPr>
            <p:cNvPr id="6" name="文本框 5"/>
            <p:cNvSpPr txBox="1"/>
            <p:nvPr/>
          </p:nvSpPr>
          <p:spPr bwMode="auto">
            <a:xfrm>
              <a:off x="874" y="4284"/>
              <a:ext cx="17452" cy="1598"/>
            </a:xfrm>
            <a:prstGeom prst="rect">
              <a:avLst/>
            </a:prstGeom>
            <a:noFill/>
            <a:ln w="9525">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lnSpc>
                  <a:spcPts val="2400"/>
                </a:lnSpc>
                <a:spcBef>
                  <a:spcPts val="0"/>
                </a:spcBef>
                <a:spcAft>
                  <a:spcPts val="0"/>
                </a:spcAft>
              </a:pPr>
              <a:r>
                <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2017 年 5 月，谷歌在 I/O 大会上发布了 AutoML，他们将 AutoML 应用到了深度学习的图像识别和语言建模的两大数据集中，他们提供的 Cloud AutoML 和 Google NAS 算法结合，把完整的机器学习工作做成了云端产品，用户只需要提供数据，Cloud AutoML 将自动构建深度学习模型。换言之，AutoML想要做到的，正如其名：自动化机器学习。</a:t>
              </a:r>
              <a:endPar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3" name="文本框 12"/>
            <p:cNvSpPr txBox="1"/>
            <p:nvPr/>
          </p:nvSpPr>
          <p:spPr bwMode="auto">
            <a:xfrm>
              <a:off x="5328" y="3082"/>
              <a:ext cx="8543" cy="7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2400" b="1" dirty="0">
                  <a:solidFill>
                    <a:schemeClr val="accent2"/>
                  </a:solidFill>
                  <a:latin typeface="Microsoft YaHei" panose="020B0503020204020204" charset="-122"/>
                  <a:ea typeface="Microsoft YaHei" panose="020B0503020204020204" charset="-122"/>
                  <a:cs typeface="Microsoft YaHei" panose="020B0503020204020204" charset="-122"/>
                  <a:sym typeface="+mn-ea"/>
                </a:rPr>
                <a:t>自动化机器学习</a:t>
              </a:r>
              <a:r>
                <a:rPr lang="en-US" altLang="zh-CN" sz="2400" b="1" dirty="0">
                  <a:solidFill>
                    <a:schemeClr val="accent2"/>
                  </a:solidFill>
                  <a:latin typeface="Microsoft YaHei" panose="020B0503020204020204" charset="-122"/>
                  <a:ea typeface="Microsoft YaHei" panose="020B0503020204020204" charset="-122"/>
                  <a:cs typeface="Microsoft YaHei" panose="020B0503020204020204" charset="-122"/>
                  <a:sym typeface="+mn-ea"/>
                </a:rPr>
                <a:t>(AutoML)</a:t>
              </a:r>
              <a:r>
                <a:rPr lang="zh-CN" altLang="en-US" sz="2400" b="1" dirty="0">
                  <a:solidFill>
                    <a:schemeClr val="accent2"/>
                  </a:solidFill>
                  <a:latin typeface="Microsoft YaHei" panose="020B0503020204020204" charset="-122"/>
                  <a:ea typeface="Microsoft YaHei" panose="020B0503020204020204" charset="-122"/>
                  <a:cs typeface="Microsoft YaHei" panose="020B0503020204020204" charset="-122"/>
                  <a:sym typeface="+mn-ea"/>
                </a:rPr>
                <a:t>技术</a:t>
              </a:r>
              <a:endParaRPr lang="zh-CN" altLang="en-US" sz="2400" b="1" dirty="0">
                <a:solidFill>
                  <a:schemeClr val="accent2"/>
                </a:solidFill>
                <a:latin typeface="Microsoft YaHei" panose="020B0503020204020204" charset="-122"/>
                <a:ea typeface="Microsoft YaHei" panose="020B0503020204020204" charset="-122"/>
                <a:cs typeface="Microsoft YaHei" panose="020B0503020204020204" charset="-122"/>
                <a:sym typeface="+mn-ea"/>
              </a:endParaRPr>
            </a:p>
          </p:txBody>
        </p:sp>
      </p:grpSp>
      <p:sp>
        <p:nvSpPr>
          <p:cNvPr id="4" name="文本框 3"/>
          <p:cNvSpPr txBox="1"/>
          <p:nvPr/>
        </p:nvSpPr>
        <p:spPr bwMode="auto">
          <a:xfrm>
            <a:off x="554990" y="4676775"/>
            <a:ext cx="1108202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24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在降低使用门槛、人力成本和研发时间的同时，性能与人工建模保持同等水平</a:t>
            </a:r>
            <a:endParaRPr lang="zh-CN" altLang="en-US" sz="24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7" name="组合 6"/>
          <p:cNvGrpSpPr/>
          <p:nvPr/>
        </p:nvGrpSpPr>
        <p:grpSpPr>
          <a:xfrm>
            <a:off x="351790" y="2503805"/>
            <a:ext cx="11489055" cy="1851025"/>
            <a:chOff x="554" y="3960"/>
            <a:chExt cx="18093" cy="2915"/>
          </a:xfrm>
        </p:grpSpPr>
        <p:sp>
          <p:nvSpPr>
            <p:cNvPr id="13" name="文本框 8"/>
            <p:cNvSpPr txBox="1">
              <a:spLocks noChangeArrowheads="1"/>
            </p:cNvSpPr>
            <p:nvPr/>
          </p:nvSpPr>
          <p:spPr bwMode="auto">
            <a:xfrm>
              <a:off x="5486" y="3960"/>
              <a:ext cx="8229" cy="7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rPr>
                <a:t>深兰</a:t>
              </a:r>
              <a:r>
                <a:rPr lang="en-US" altLang="zh-CN" sz="24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rPr>
                <a:t>MetaMind</a:t>
              </a:r>
              <a:r>
                <a:rPr lang="zh-CN" altLang="en-US" sz="24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rPr>
                <a:t>自动化机器学习平台</a:t>
              </a:r>
              <a:endParaRPr lang="zh-CN" altLang="en-US" sz="24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8"/>
            <p:cNvSpPr txBox="1">
              <a:spLocks noChangeArrowheads="1"/>
            </p:cNvSpPr>
            <p:nvPr/>
          </p:nvSpPr>
          <p:spPr bwMode="auto">
            <a:xfrm>
              <a:off x="554" y="5010"/>
              <a:ext cx="18093" cy="709"/>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lnSpc>
                  <a:spcPts val="2800"/>
                </a:lnSpc>
                <a:spcBef>
                  <a:spcPts val="0"/>
                </a:spcBef>
                <a:spcAft>
                  <a:spcPts val="0"/>
                </a:spcAft>
              </a:pP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深兰MetaMind自动化机器学习平台是一个</a:t>
              </a:r>
              <a:r>
                <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低门槛的自动化</a:t>
              </a:r>
              <a:r>
                <a:rPr lang="en-US" altLang="zh-CN"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AI</a:t>
              </a:r>
              <a:r>
                <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应用构建平台。</a:t>
              </a:r>
              <a:endParaRPr lang="zh-CN" alt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6" name="文本框 5"/>
            <p:cNvSpPr txBox="1"/>
            <p:nvPr/>
          </p:nvSpPr>
          <p:spPr bwMode="auto">
            <a:xfrm>
              <a:off x="836" y="5762"/>
              <a:ext cx="17529" cy="1113"/>
            </a:xfrm>
            <a:prstGeom prst="rect">
              <a:avLst/>
            </a:prstGeom>
            <a:noFill/>
            <a:ln w="9525">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400"/>
                </a:lnSpc>
                <a:spcBef>
                  <a:spcPts val="0"/>
                </a:spcBef>
                <a:spcAft>
                  <a:spcPts val="0"/>
                </a:spcAft>
              </a:pPr>
              <a:r>
                <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深兰自动化机器学习平台是综合运用深兰自研的深度学习、机器学习、图像分类、图像检测、图像分割、文本分类、文本匹配、序列标注、机器学习回归、机器学习分类、机器学习时序等技术，搭建起来的用户自主机器学习平台。通过深兰自动化机器学习平台，用户可以根据自身的需求，通过平台生产自身想要的AI应用。</a:t>
              </a:r>
              <a:endPar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2" name="标题 1"/>
          <p:cNvSpPr txBox="1">
            <a:spLocks noGrp="1"/>
          </p:cNvSpPr>
          <p:nvPr>
            <p:ph type="title"/>
          </p:nvPr>
        </p:nvSpPr>
        <p:spPr bwMode="auto">
          <a:xfrm>
            <a:off x="1118235" y="988695"/>
            <a:ext cx="9954260" cy="337185"/>
          </a:xfr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lnSpc>
                <a:spcPct val="100000"/>
              </a:lnSpc>
            </a:pPr>
            <a:r>
              <a:rPr lang="zh-CN" altLang="en-US" sz="1600" dirty="0">
                <a:solidFill>
                  <a:schemeClr val="tx1"/>
                </a:solidFill>
                <a:latin typeface="微软雅黑" panose="020B0503020204020204" pitchFamily="34" charset="-122"/>
                <a:ea typeface="微软雅黑" panose="020B0503020204020204" pitchFamily="34" charset="-122"/>
                <a:sym typeface="+mn-ea"/>
              </a:rPr>
              <a:t>功能范围：覆盖</a:t>
            </a:r>
            <a:r>
              <a:rPr lang="zh-CN" altLang="en-US" sz="1600" b="1" dirty="0">
                <a:solidFill>
                  <a:schemeClr val="accent2"/>
                </a:solidFill>
                <a:latin typeface="微软雅黑" panose="020B0503020204020204" pitchFamily="34" charset="-122"/>
                <a:ea typeface="微软雅黑" panose="020B0503020204020204" pitchFamily="34" charset="-122"/>
                <a:sym typeface="+mn-ea"/>
              </a:rPr>
              <a:t>95%</a:t>
            </a:r>
            <a:r>
              <a:rPr lang="zh-CN" altLang="en-US" sz="1600" dirty="0">
                <a:solidFill>
                  <a:schemeClr val="tx1"/>
                </a:solidFill>
                <a:latin typeface="微软雅黑" panose="020B0503020204020204" pitchFamily="34" charset="-122"/>
                <a:ea typeface="微软雅黑" panose="020B0503020204020204" pitchFamily="34" charset="-122"/>
                <a:sym typeface="+mn-ea"/>
              </a:rPr>
              <a:t>以上的AI应用领域</a:t>
            </a:r>
            <a:endParaRPr lang="zh-CN" altLang="en-US" sz="1600" dirty="0">
              <a:solidFill>
                <a:schemeClr val="tx1"/>
              </a:solidFill>
              <a:latin typeface="微软雅黑" panose="020B0503020204020204" pitchFamily="34" charset="-122"/>
              <a:ea typeface="微软雅黑" panose="020B0503020204020204" pitchFamily="34" charset="-122"/>
              <a:sym typeface="+mn-ea"/>
            </a:endParaRPr>
          </a:p>
        </p:txBody>
      </p:sp>
      <p:grpSp>
        <p:nvGrpSpPr>
          <p:cNvPr id="22" name="组合 21"/>
          <p:cNvGrpSpPr/>
          <p:nvPr/>
        </p:nvGrpSpPr>
        <p:grpSpPr>
          <a:xfrm>
            <a:off x="825500" y="1766570"/>
            <a:ext cx="10541000" cy="4338955"/>
            <a:chOff x="937" y="2440"/>
            <a:chExt cx="16600" cy="6833"/>
          </a:xfrm>
        </p:grpSpPr>
        <p:grpSp>
          <p:nvGrpSpPr>
            <p:cNvPr id="21" name="组合 20"/>
            <p:cNvGrpSpPr/>
            <p:nvPr/>
          </p:nvGrpSpPr>
          <p:grpSpPr>
            <a:xfrm>
              <a:off x="937" y="4855"/>
              <a:ext cx="16600" cy="1240"/>
              <a:chOff x="937" y="5001"/>
              <a:chExt cx="16600" cy="1240"/>
            </a:xfrm>
          </p:grpSpPr>
          <p:sp>
            <p:nvSpPr>
              <p:cNvPr id="9" name="圆角矩形 8"/>
              <p:cNvSpPr/>
              <p:nvPr/>
            </p:nvSpPr>
            <p:spPr>
              <a:xfrm>
                <a:off x="937" y="5001"/>
                <a:ext cx="5414" cy="1241"/>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AutoCV</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700">
                    <a:latin typeface="微软雅黑" panose="020B0503020204020204" pitchFamily="34" charset="-122"/>
                    <a:ea typeface="微软雅黑" panose="020B0503020204020204" pitchFamily="34" charset="-122"/>
                    <a:cs typeface="微软雅黑" panose="020B0503020204020204" pitchFamily="34" charset="-122"/>
                  </a:rPr>
                  <a:t>（自动化机器学习图像方向）</a:t>
                </a:r>
                <a:endParaRPr lang="zh-CN" altLang="en-US" sz="7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圆角矩形 9"/>
              <p:cNvSpPr/>
              <p:nvPr/>
            </p:nvSpPr>
            <p:spPr>
              <a:xfrm>
                <a:off x="6530" y="5001"/>
                <a:ext cx="5414" cy="1241"/>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AutoNLP</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700">
                    <a:latin typeface="微软雅黑" panose="020B0503020204020204" pitchFamily="34" charset="-122"/>
                    <a:ea typeface="微软雅黑" panose="020B0503020204020204" pitchFamily="34" charset="-122"/>
                    <a:cs typeface="微软雅黑" panose="020B0503020204020204" pitchFamily="34" charset="-122"/>
                    <a:sym typeface="+mn-ea"/>
                  </a:rPr>
                  <a:t>（自动化机器学习文本方向）</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圆角矩形 10"/>
              <p:cNvSpPr/>
              <p:nvPr/>
            </p:nvSpPr>
            <p:spPr>
              <a:xfrm>
                <a:off x="12123" y="5001"/>
                <a:ext cx="5414" cy="1241"/>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AutoML</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7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（自动化机器学习数据挖掘方向）</a:t>
                </a:r>
                <a:endParaRPr lang="zh-CN" altLang="en-US" sz="7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grpSp>
          <p:nvGrpSpPr>
            <p:cNvPr id="18" name="组合 17"/>
            <p:cNvGrpSpPr/>
            <p:nvPr/>
          </p:nvGrpSpPr>
          <p:grpSpPr>
            <a:xfrm>
              <a:off x="937" y="7269"/>
              <a:ext cx="16598" cy="2005"/>
              <a:chOff x="937" y="7269"/>
              <a:chExt cx="16598" cy="2005"/>
            </a:xfrm>
          </p:grpSpPr>
          <p:sp>
            <p:nvSpPr>
              <p:cNvPr id="7" name="圆角矩形 6"/>
              <p:cNvSpPr/>
              <p:nvPr/>
            </p:nvSpPr>
            <p:spPr>
              <a:xfrm>
                <a:off x="937" y="7272"/>
                <a:ext cx="1686" cy="1996"/>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分</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类</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圆角矩形 11"/>
              <p:cNvSpPr/>
              <p:nvPr/>
            </p:nvSpPr>
            <p:spPr>
              <a:xfrm>
                <a:off x="4665" y="7272"/>
                <a:ext cx="1686" cy="1996"/>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分</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割</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圆角矩形 13"/>
              <p:cNvSpPr/>
              <p:nvPr/>
            </p:nvSpPr>
            <p:spPr>
              <a:xfrm>
                <a:off x="2801" y="7275"/>
                <a:ext cx="1686" cy="1990"/>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检</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测</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圆角矩形 3"/>
              <p:cNvSpPr/>
              <p:nvPr/>
            </p:nvSpPr>
            <p:spPr>
              <a:xfrm>
                <a:off x="6529" y="7269"/>
                <a:ext cx="1686" cy="1996"/>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分</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类</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圆角矩形 4"/>
              <p:cNvSpPr/>
              <p:nvPr/>
            </p:nvSpPr>
            <p:spPr>
              <a:xfrm>
                <a:off x="10257" y="7278"/>
                <a:ext cx="1686" cy="1996"/>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序列</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标注</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圆角矩形 5"/>
              <p:cNvSpPr/>
              <p:nvPr/>
            </p:nvSpPr>
            <p:spPr>
              <a:xfrm>
                <a:off x="8393" y="7272"/>
                <a:ext cx="1686" cy="1990"/>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匹</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配</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圆角矩形 7"/>
              <p:cNvSpPr/>
              <p:nvPr/>
            </p:nvSpPr>
            <p:spPr>
              <a:xfrm>
                <a:off x="12121" y="7275"/>
                <a:ext cx="1686" cy="1996"/>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分</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类</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圆角矩形 14"/>
              <p:cNvSpPr/>
              <p:nvPr/>
            </p:nvSpPr>
            <p:spPr>
              <a:xfrm>
                <a:off x="15849" y="7275"/>
                <a:ext cx="1686" cy="1996"/>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时间</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序列</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6" name="圆角矩形 15"/>
              <p:cNvSpPr/>
              <p:nvPr/>
            </p:nvSpPr>
            <p:spPr>
              <a:xfrm>
                <a:off x="13985" y="7278"/>
                <a:ext cx="1686" cy="1990"/>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回</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归</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sp>
          <p:nvSpPr>
            <p:cNvPr id="17" name="圆角矩形 16"/>
            <p:cNvSpPr/>
            <p:nvPr/>
          </p:nvSpPr>
          <p:spPr>
            <a:xfrm>
              <a:off x="937" y="2440"/>
              <a:ext cx="16599" cy="1241"/>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深兰自动化机器学习平台</a:t>
              </a:r>
              <a:endParaRPr lang="zh-CN" altLang="en-US" sz="16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nvGrpSpPr>
            <p:cNvPr id="20" name="组合 19"/>
            <p:cNvGrpSpPr/>
            <p:nvPr/>
          </p:nvGrpSpPr>
          <p:grpSpPr>
            <a:xfrm>
              <a:off x="2551" y="3871"/>
              <a:ext cx="13381" cy="794"/>
              <a:chOff x="2551" y="3434"/>
              <a:chExt cx="13381" cy="794"/>
            </a:xfrm>
          </p:grpSpPr>
          <p:sp>
            <p:nvSpPr>
              <p:cNvPr id="28" name="下箭头 27"/>
              <p:cNvSpPr/>
              <p:nvPr/>
            </p:nvSpPr>
            <p:spPr>
              <a:xfrm flipV="1">
                <a:off x="2551" y="3434"/>
                <a:ext cx="470"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2" name="下箭头 31"/>
              <p:cNvSpPr/>
              <p:nvPr/>
            </p:nvSpPr>
            <p:spPr>
              <a:xfrm flipV="1">
                <a:off x="9002" y="3434"/>
                <a:ext cx="470"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3" name="下箭头 32"/>
              <p:cNvSpPr/>
              <p:nvPr/>
            </p:nvSpPr>
            <p:spPr>
              <a:xfrm flipV="1">
                <a:off x="15462" y="3434"/>
                <a:ext cx="470"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9" name="组合 18"/>
            <p:cNvGrpSpPr/>
            <p:nvPr/>
          </p:nvGrpSpPr>
          <p:grpSpPr>
            <a:xfrm>
              <a:off x="1603" y="6285"/>
              <a:ext cx="15266" cy="794"/>
              <a:chOff x="1603" y="6322"/>
              <a:chExt cx="15266" cy="794"/>
            </a:xfrm>
          </p:grpSpPr>
          <p:sp>
            <p:nvSpPr>
              <p:cNvPr id="35" name="下箭头 34"/>
              <p:cNvSpPr/>
              <p:nvPr/>
            </p:nvSpPr>
            <p:spPr>
              <a:xfrm flipV="1">
                <a:off x="1603" y="6322"/>
                <a:ext cx="354"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8" name="下箭头 37"/>
              <p:cNvSpPr/>
              <p:nvPr/>
            </p:nvSpPr>
            <p:spPr>
              <a:xfrm flipV="1">
                <a:off x="3467" y="6322"/>
                <a:ext cx="354"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1" name="下箭头 40"/>
              <p:cNvSpPr/>
              <p:nvPr/>
            </p:nvSpPr>
            <p:spPr>
              <a:xfrm flipV="1">
                <a:off x="5331" y="6322"/>
                <a:ext cx="354"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8" name="下箭头 67"/>
              <p:cNvSpPr/>
              <p:nvPr/>
            </p:nvSpPr>
            <p:spPr>
              <a:xfrm flipV="1">
                <a:off x="7195" y="6322"/>
                <a:ext cx="354"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9" name="下箭头 68"/>
              <p:cNvSpPr/>
              <p:nvPr/>
            </p:nvSpPr>
            <p:spPr>
              <a:xfrm flipV="1">
                <a:off x="9059" y="6322"/>
                <a:ext cx="354"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0" name="下箭头 69"/>
              <p:cNvSpPr/>
              <p:nvPr/>
            </p:nvSpPr>
            <p:spPr>
              <a:xfrm flipV="1">
                <a:off x="10923" y="6322"/>
                <a:ext cx="354"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4" name="下箭头 73"/>
              <p:cNvSpPr/>
              <p:nvPr/>
            </p:nvSpPr>
            <p:spPr>
              <a:xfrm flipV="1">
                <a:off x="12787" y="6322"/>
                <a:ext cx="354"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5" name="下箭头 74"/>
              <p:cNvSpPr/>
              <p:nvPr/>
            </p:nvSpPr>
            <p:spPr>
              <a:xfrm flipV="1">
                <a:off x="14651" y="6322"/>
                <a:ext cx="354"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6" name="下箭头 75"/>
              <p:cNvSpPr/>
              <p:nvPr/>
            </p:nvSpPr>
            <p:spPr>
              <a:xfrm flipV="1">
                <a:off x="16515" y="6322"/>
                <a:ext cx="354" cy="794"/>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grpSp>
      </p:grpSp>
      <p:sp>
        <p:nvSpPr>
          <p:cNvPr id="13" name="标题 6"/>
          <p:cNvSpPr txBox="1">
            <a:spLocks noGrp="1"/>
          </p:cNvSpPr>
          <p:nvPr/>
        </p:nvSpPr>
        <p:spPr>
          <a:xfrm>
            <a:off x="1242695" y="528003"/>
            <a:ext cx="9706610"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系统架构</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9" name="圆角矩形 8"/>
          <p:cNvSpPr/>
          <p:nvPr/>
        </p:nvSpPr>
        <p:spPr>
          <a:xfrm>
            <a:off x="3251835" y="3933825"/>
            <a:ext cx="1430020" cy="78803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数据中心</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圆角矩形 9"/>
          <p:cNvSpPr/>
          <p:nvPr/>
        </p:nvSpPr>
        <p:spPr>
          <a:xfrm>
            <a:off x="6445250" y="3933825"/>
            <a:ext cx="1430020" cy="78803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模型中心</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圆角矩形 10"/>
          <p:cNvSpPr/>
          <p:nvPr/>
        </p:nvSpPr>
        <p:spPr>
          <a:xfrm>
            <a:off x="9626600" y="3933825"/>
            <a:ext cx="1430020" cy="78803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应用中心</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23" name="组合 22"/>
          <p:cNvGrpSpPr/>
          <p:nvPr/>
        </p:nvGrpSpPr>
        <p:grpSpPr>
          <a:xfrm rot="0">
            <a:off x="2662555" y="1665605"/>
            <a:ext cx="2607310" cy="1700530"/>
            <a:chOff x="3040" y="2076"/>
            <a:chExt cx="4106" cy="2678"/>
          </a:xfrm>
          <a:solidFill>
            <a:srgbClr val="002C65"/>
          </a:solidFill>
        </p:grpSpPr>
        <p:sp>
          <p:nvSpPr>
            <p:cNvPr id="7" name="圆角矩形 6"/>
            <p:cNvSpPr/>
            <p:nvPr/>
          </p:nvSpPr>
          <p:spPr>
            <a:xfrm>
              <a:off x="3040" y="2076"/>
              <a:ext cx="1205" cy="2679"/>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智能数据标注</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圆角矩形 11"/>
            <p:cNvSpPr/>
            <p:nvPr/>
          </p:nvSpPr>
          <p:spPr>
            <a:xfrm>
              <a:off x="4491" y="2076"/>
              <a:ext cx="1205" cy="2679"/>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数据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管理</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圆角矩形 13"/>
            <p:cNvSpPr/>
            <p:nvPr/>
          </p:nvSpPr>
          <p:spPr>
            <a:xfrm>
              <a:off x="5942" y="2076"/>
              <a:ext cx="1205" cy="2679"/>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特征构建</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22" name="组合 21"/>
          <p:cNvGrpSpPr/>
          <p:nvPr/>
        </p:nvGrpSpPr>
        <p:grpSpPr>
          <a:xfrm rot="0">
            <a:off x="5850255" y="1665605"/>
            <a:ext cx="2607310" cy="1700530"/>
            <a:chOff x="8135" y="2076"/>
            <a:chExt cx="4106" cy="2678"/>
          </a:xfrm>
          <a:solidFill>
            <a:srgbClr val="002C65"/>
          </a:solidFill>
        </p:grpSpPr>
        <p:sp>
          <p:nvSpPr>
            <p:cNvPr id="15" name="圆角矩形 14"/>
            <p:cNvSpPr/>
            <p:nvPr/>
          </p:nvSpPr>
          <p:spPr>
            <a:xfrm>
              <a:off x="8135" y="2076"/>
              <a:ext cx="1205" cy="2679"/>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自动建模</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6" name="圆角矩形 15"/>
            <p:cNvSpPr/>
            <p:nvPr/>
          </p:nvSpPr>
          <p:spPr>
            <a:xfrm>
              <a:off x="9586" y="2076"/>
              <a:ext cx="1205" cy="2679"/>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模型迭代</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7" name="圆角矩形 16"/>
            <p:cNvSpPr/>
            <p:nvPr/>
          </p:nvSpPr>
          <p:spPr>
            <a:xfrm>
              <a:off x="11037" y="2076"/>
              <a:ext cx="1205" cy="2679"/>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模型管理</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21" name="组合 20"/>
          <p:cNvGrpSpPr/>
          <p:nvPr/>
        </p:nvGrpSpPr>
        <p:grpSpPr>
          <a:xfrm rot="0">
            <a:off x="9037955" y="1665605"/>
            <a:ext cx="2607310" cy="1700530"/>
            <a:chOff x="13080" y="2076"/>
            <a:chExt cx="4106" cy="2678"/>
          </a:xfrm>
          <a:solidFill>
            <a:srgbClr val="002C65"/>
          </a:solidFill>
        </p:grpSpPr>
        <p:sp>
          <p:nvSpPr>
            <p:cNvPr id="18" name="圆角矩形 17"/>
            <p:cNvSpPr/>
            <p:nvPr/>
          </p:nvSpPr>
          <p:spPr>
            <a:xfrm>
              <a:off x="13080" y="2076"/>
              <a:ext cx="1205" cy="2679"/>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模型应用</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9" name="圆角矩形 18"/>
            <p:cNvSpPr/>
            <p:nvPr/>
          </p:nvSpPr>
          <p:spPr>
            <a:xfrm>
              <a:off x="14531" y="2076"/>
              <a:ext cx="1205" cy="2679"/>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应用管理</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圆角矩形 19"/>
            <p:cNvSpPr/>
            <p:nvPr/>
          </p:nvSpPr>
          <p:spPr>
            <a:xfrm>
              <a:off x="15982" y="2076"/>
              <a:ext cx="1205" cy="2679"/>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应用监控</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grpSp>
      <p:cxnSp>
        <p:nvCxnSpPr>
          <p:cNvPr id="25" name="肘形连接符 24"/>
          <p:cNvCxnSpPr>
            <a:stCxn id="9" idx="0"/>
            <a:endCxn id="7" idx="2"/>
          </p:cNvCxnSpPr>
          <p:nvPr/>
        </p:nvCxnSpPr>
        <p:spPr>
          <a:xfrm rot="16200000" flipV="1">
            <a:off x="3222625" y="3189605"/>
            <a:ext cx="567055" cy="921385"/>
          </a:xfrm>
          <a:prstGeom prst="bentConnector3">
            <a:avLst>
              <a:gd name="adj1" fmla="val 49944"/>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9" idx="0"/>
            <a:endCxn id="12" idx="2"/>
          </p:cNvCxnSpPr>
          <p:nvPr/>
        </p:nvCxnSpPr>
        <p:spPr>
          <a:xfrm rot="16200000">
            <a:off x="3683635" y="3650615"/>
            <a:ext cx="567055" cy="3175"/>
          </a:xfrm>
          <a:prstGeom prst="bentConnector2">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9" idx="0"/>
            <a:endCxn id="14" idx="2"/>
          </p:cNvCxnSpPr>
          <p:nvPr/>
        </p:nvCxnSpPr>
        <p:spPr>
          <a:xfrm rot="16200000">
            <a:off x="4144010" y="3189605"/>
            <a:ext cx="567055" cy="921385"/>
          </a:xfrm>
          <a:prstGeom prst="bentConnector3">
            <a:avLst>
              <a:gd name="adj1" fmla="val 49944"/>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11" idx="0"/>
            <a:endCxn id="18" idx="2"/>
          </p:cNvCxnSpPr>
          <p:nvPr/>
        </p:nvCxnSpPr>
        <p:spPr>
          <a:xfrm rot="16200000" flipV="1">
            <a:off x="9598025" y="3190240"/>
            <a:ext cx="567055" cy="920750"/>
          </a:xfrm>
          <a:prstGeom prst="bentConnector3">
            <a:avLst>
              <a:gd name="adj1" fmla="val 50000"/>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20" idx="2"/>
            <a:endCxn id="11" idx="0"/>
          </p:cNvCxnSpPr>
          <p:nvPr/>
        </p:nvCxnSpPr>
        <p:spPr>
          <a:xfrm rot="5400000">
            <a:off x="10519410" y="3189605"/>
            <a:ext cx="567055" cy="922020"/>
          </a:xfrm>
          <a:prstGeom prst="bentConnector3">
            <a:avLst>
              <a:gd name="adj1" fmla="val 50000"/>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11" idx="0"/>
            <a:endCxn id="19" idx="2"/>
          </p:cNvCxnSpPr>
          <p:nvPr/>
        </p:nvCxnSpPr>
        <p:spPr>
          <a:xfrm flipV="1">
            <a:off x="10341610" y="3366770"/>
            <a:ext cx="635" cy="567055"/>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16" idx="2"/>
            <a:endCxn id="10" idx="0"/>
          </p:cNvCxnSpPr>
          <p:nvPr/>
        </p:nvCxnSpPr>
        <p:spPr>
          <a:xfrm>
            <a:off x="7154545" y="3366770"/>
            <a:ext cx="5715" cy="567055"/>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7" name="肘形连接符 36"/>
          <p:cNvCxnSpPr>
            <a:stCxn id="10" idx="0"/>
            <a:endCxn id="17" idx="2"/>
          </p:cNvCxnSpPr>
          <p:nvPr/>
        </p:nvCxnSpPr>
        <p:spPr>
          <a:xfrm rot="16200000">
            <a:off x="7334885" y="3192780"/>
            <a:ext cx="567055" cy="915670"/>
          </a:xfrm>
          <a:prstGeom prst="bentConnector3">
            <a:avLst>
              <a:gd name="adj1" fmla="val 50000"/>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0" idx="0"/>
            <a:endCxn id="15" idx="2"/>
          </p:cNvCxnSpPr>
          <p:nvPr/>
        </p:nvCxnSpPr>
        <p:spPr>
          <a:xfrm rot="16200000" flipV="1">
            <a:off x="6413500" y="3187065"/>
            <a:ext cx="567055" cy="927100"/>
          </a:xfrm>
          <a:prstGeom prst="bentConnector3">
            <a:avLst>
              <a:gd name="adj1" fmla="val 50000"/>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1" name="肘形连接符 40"/>
          <p:cNvCxnSpPr>
            <a:stCxn id="20" idx="3"/>
            <a:endCxn id="7" idx="1"/>
          </p:cNvCxnSpPr>
          <p:nvPr/>
        </p:nvCxnSpPr>
        <p:spPr>
          <a:xfrm flipH="1">
            <a:off x="2662555" y="2516505"/>
            <a:ext cx="8983345" cy="3175"/>
          </a:xfrm>
          <a:prstGeom prst="bentConnector5">
            <a:avLst>
              <a:gd name="adj1" fmla="val -2651"/>
              <a:gd name="adj2" fmla="val -34300000"/>
              <a:gd name="adj3" fmla="val 10265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6376670" y="979805"/>
            <a:ext cx="1554480" cy="368300"/>
          </a:xfrm>
          <a:prstGeom prst="rect">
            <a:avLst/>
          </a:prstGeom>
          <a:noFill/>
        </p:spPr>
        <p:txBody>
          <a:bodyPr wrap="none" rtlCol="0">
            <a:spAutoFit/>
          </a:bodyPr>
          <a:p>
            <a:pPr algn="ctr"/>
            <a:r>
              <a:rPr lang="zh-CN" altLang="en-US">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数据自动回流</a:t>
            </a:r>
            <a:endParaRPr lang="zh-CN" altLang="en-US">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3" name="圆角矩形 42"/>
          <p:cNvSpPr/>
          <p:nvPr/>
        </p:nvSpPr>
        <p:spPr>
          <a:xfrm>
            <a:off x="2662555" y="5162550"/>
            <a:ext cx="8982710" cy="1536065"/>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cxnSp>
        <p:nvCxnSpPr>
          <p:cNvPr id="44" name="直接箭头连接符 43"/>
          <p:cNvCxnSpPr>
            <a:stCxn id="9" idx="3"/>
            <a:endCxn id="10" idx="1"/>
          </p:cNvCxnSpPr>
          <p:nvPr/>
        </p:nvCxnSpPr>
        <p:spPr>
          <a:xfrm>
            <a:off x="4681855" y="4348480"/>
            <a:ext cx="1763395" cy="0"/>
          </a:xfrm>
          <a:prstGeom prst="straightConnector1">
            <a:avLst/>
          </a:prstGeom>
          <a:ln w="19050">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9" name="直接箭头连接符 48"/>
          <p:cNvCxnSpPr/>
          <p:nvPr/>
        </p:nvCxnSpPr>
        <p:spPr>
          <a:xfrm>
            <a:off x="7875270" y="4328160"/>
            <a:ext cx="1763395" cy="0"/>
          </a:xfrm>
          <a:prstGeom prst="straightConnector1">
            <a:avLst/>
          </a:prstGeom>
          <a:ln w="19050">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114935" y="2286000"/>
            <a:ext cx="2055495" cy="460375"/>
          </a:xfrm>
          <a:prstGeom prst="rect">
            <a:avLst/>
          </a:prstGeom>
          <a:noFill/>
        </p:spPr>
        <p:txBody>
          <a:bodyPr wrap="square" rtlCol="0">
            <a:spAutoFit/>
          </a:bodyPr>
          <a:p>
            <a:pPr algn="ctr"/>
            <a:r>
              <a:rPr lang="en-US" altLang="zh-CN"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AI</a:t>
            </a:r>
            <a:r>
              <a:rPr lang="zh-CN" altLang="en-US"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引擎层</a:t>
            </a:r>
            <a:endParaRPr lang="zh-CN" altLang="en-US"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7" name="文本框 46"/>
          <p:cNvSpPr txBox="1"/>
          <p:nvPr/>
        </p:nvSpPr>
        <p:spPr>
          <a:xfrm>
            <a:off x="114935" y="4097655"/>
            <a:ext cx="2055495" cy="460375"/>
          </a:xfrm>
          <a:prstGeom prst="rect">
            <a:avLst/>
          </a:prstGeom>
          <a:noFill/>
        </p:spPr>
        <p:txBody>
          <a:bodyPr wrap="square" rtlCol="0">
            <a:spAutoFit/>
          </a:bodyPr>
          <a:p>
            <a:pPr algn="ctr"/>
            <a:r>
              <a:rPr lang="en-US" altLang="zh-CN"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AI</a:t>
            </a:r>
            <a:r>
              <a:rPr lang="zh-CN" altLang="en-US"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应用层</a:t>
            </a:r>
            <a:endParaRPr lang="zh-CN" altLang="en-US"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8" name="文本框 47"/>
          <p:cNvSpPr txBox="1"/>
          <p:nvPr/>
        </p:nvSpPr>
        <p:spPr>
          <a:xfrm>
            <a:off x="3082925" y="5302250"/>
            <a:ext cx="2055495" cy="337185"/>
          </a:xfrm>
          <a:prstGeom prst="rect">
            <a:avLst/>
          </a:prstGeom>
          <a:solidFill>
            <a:schemeClr val="bg1"/>
          </a:solidFill>
          <a:ln>
            <a:solidFill>
              <a:srgbClr val="002C65"/>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高维计算框架</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0" name="文本框 49"/>
          <p:cNvSpPr txBox="1"/>
          <p:nvPr/>
        </p:nvSpPr>
        <p:spPr>
          <a:xfrm>
            <a:off x="6132195" y="5302250"/>
            <a:ext cx="2055495" cy="337185"/>
          </a:xfrm>
          <a:prstGeom prst="rect">
            <a:avLst/>
          </a:prstGeom>
          <a:solidFill>
            <a:schemeClr val="bg1"/>
          </a:solidFill>
          <a:ln>
            <a:solidFill>
              <a:srgbClr val="002C65"/>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分布式计算</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1" name="文本框 50"/>
          <p:cNvSpPr txBox="1"/>
          <p:nvPr/>
        </p:nvSpPr>
        <p:spPr>
          <a:xfrm>
            <a:off x="9181465" y="5302250"/>
            <a:ext cx="2055495" cy="337185"/>
          </a:xfrm>
          <a:prstGeom prst="rect">
            <a:avLst/>
          </a:prstGeom>
          <a:solidFill>
            <a:schemeClr val="bg1"/>
          </a:solidFill>
          <a:ln>
            <a:solidFill>
              <a:srgbClr val="002C65"/>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分布式存储</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2" name="文本框 51"/>
          <p:cNvSpPr txBox="1"/>
          <p:nvPr/>
        </p:nvSpPr>
        <p:spPr>
          <a:xfrm>
            <a:off x="3082925" y="5765800"/>
            <a:ext cx="2055495" cy="337185"/>
          </a:xfrm>
          <a:prstGeom prst="rect">
            <a:avLst/>
          </a:prstGeom>
          <a:solidFill>
            <a:schemeClr val="bg1"/>
          </a:solidFill>
          <a:ln>
            <a:solidFill>
              <a:srgbClr val="002C65"/>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容器云</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3" name="文本框 52"/>
          <p:cNvSpPr txBox="1"/>
          <p:nvPr/>
        </p:nvSpPr>
        <p:spPr>
          <a:xfrm>
            <a:off x="6132830" y="5765800"/>
            <a:ext cx="2055495" cy="337185"/>
          </a:xfrm>
          <a:prstGeom prst="rect">
            <a:avLst/>
          </a:prstGeom>
          <a:solidFill>
            <a:schemeClr val="bg1"/>
          </a:solidFill>
          <a:ln>
            <a:solidFill>
              <a:srgbClr val="002C65"/>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高性能对象存储</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4" name="文本框 53"/>
          <p:cNvSpPr txBox="1"/>
          <p:nvPr/>
        </p:nvSpPr>
        <p:spPr>
          <a:xfrm>
            <a:off x="9181465" y="5761990"/>
            <a:ext cx="2055495" cy="337185"/>
          </a:xfrm>
          <a:prstGeom prst="rect">
            <a:avLst/>
          </a:prstGeom>
          <a:solidFill>
            <a:schemeClr val="bg1"/>
          </a:solidFill>
          <a:ln>
            <a:solidFill>
              <a:srgbClr val="002C65"/>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智能调度引擎</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5" name="文本框 54"/>
          <p:cNvSpPr txBox="1"/>
          <p:nvPr/>
        </p:nvSpPr>
        <p:spPr>
          <a:xfrm>
            <a:off x="3082925" y="6229350"/>
            <a:ext cx="2055495" cy="337185"/>
          </a:xfrm>
          <a:prstGeom prst="rect">
            <a:avLst/>
          </a:prstGeom>
          <a:solidFill>
            <a:schemeClr val="bg1"/>
          </a:solidFill>
          <a:ln>
            <a:solidFill>
              <a:srgbClr val="002C65"/>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应用管理工具</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6" name="文本框 55"/>
          <p:cNvSpPr txBox="1"/>
          <p:nvPr/>
        </p:nvSpPr>
        <p:spPr>
          <a:xfrm>
            <a:off x="6125845" y="6229350"/>
            <a:ext cx="2055495" cy="337185"/>
          </a:xfrm>
          <a:prstGeom prst="rect">
            <a:avLst/>
          </a:prstGeom>
          <a:solidFill>
            <a:schemeClr val="bg1"/>
          </a:solidFill>
          <a:ln>
            <a:solidFill>
              <a:srgbClr val="002C65"/>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数据流管理模块</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7" name="文本框 56"/>
          <p:cNvSpPr txBox="1"/>
          <p:nvPr/>
        </p:nvSpPr>
        <p:spPr>
          <a:xfrm>
            <a:off x="9181465" y="6229350"/>
            <a:ext cx="2055495" cy="337185"/>
          </a:xfrm>
          <a:prstGeom prst="rect">
            <a:avLst/>
          </a:prstGeom>
          <a:solidFill>
            <a:schemeClr val="bg1"/>
          </a:solidFill>
          <a:ln>
            <a:solidFill>
              <a:srgbClr val="002C65"/>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自动资源配置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8" name="文本框 57"/>
          <p:cNvSpPr txBox="1"/>
          <p:nvPr/>
        </p:nvSpPr>
        <p:spPr>
          <a:xfrm>
            <a:off x="114935" y="5639435"/>
            <a:ext cx="2055495" cy="460375"/>
          </a:xfrm>
          <a:prstGeom prst="rect">
            <a:avLst/>
          </a:prstGeom>
          <a:noFill/>
        </p:spPr>
        <p:txBody>
          <a:bodyPr wrap="square" rtlCol="0">
            <a:spAutoFit/>
          </a:bodyPr>
          <a:p>
            <a:pPr algn="ctr"/>
            <a:r>
              <a:rPr lang="en-US" altLang="zh-CN"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AI</a:t>
            </a:r>
            <a:r>
              <a:rPr lang="zh-CN" altLang="en-US"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框架层</a:t>
            </a:r>
            <a:endParaRPr lang="zh-CN" altLang="en-US"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3" name="标题 6"/>
          <p:cNvSpPr txBox="1">
            <a:spLocks noGrp="1"/>
          </p:cNvSpPr>
          <p:nvPr/>
        </p:nvSpPr>
        <p:spPr>
          <a:xfrm>
            <a:off x="1242695" y="273368"/>
            <a:ext cx="9706610"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技术框架</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5" name="标题 6"/>
          <p:cNvSpPr txBox="1">
            <a:spLocks noGrp="1"/>
          </p:cNvSpPr>
          <p:nvPr/>
        </p:nvSpPr>
        <p:spPr>
          <a:xfrm>
            <a:off x="1242695" y="503873"/>
            <a:ext cx="9706610"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技术说明</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13" name="图片 12"/>
          <p:cNvPicPr>
            <a:picLocks noChangeAspect="1"/>
          </p:cNvPicPr>
          <p:nvPr/>
        </p:nvPicPr>
        <p:blipFill>
          <a:blip r:embed="rId4"/>
          <a:stretch>
            <a:fillRect/>
          </a:stretch>
        </p:blipFill>
        <p:spPr>
          <a:xfrm>
            <a:off x="5497830" y="1273175"/>
            <a:ext cx="1802130" cy="1473835"/>
          </a:xfrm>
          <a:prstGeom prst="rect">
            <a:avLst/>
          </a:prstGeom>
        </p:spPr>
      </p:pic>
      <p:sp>
        <p:nvSpPr>
          <p:cNvPr id="16" name="文本框 15"/>
          <p:cNvSpPr txBox="1"/>
          <p:nvPr/>
        </p:nvSpPr>
        <p:spPr>
          <a:xfrm>
            <a:off x="1242695" y="2865120"/>
            <a:ext cx="1787525" cy="368300"/>
          </a:xfrm>
          <a:prstGeom prst="rect">
            <a:avLst/>
          </a:prstGeom>
          <a:noFill/>
        </p:spPr>
        <p:txBody>
          <a:bodyPr wrap="none" rtlCol="0" anchor="t">
            <a:spAutoFit/>
          </a:bodyPr>
          <a:p>
            <a:pPr algn="l" eaLnBrk="1" hangingPunct="1"/>
            <a:r>
              <a:rPr lang="zh-CN" altLang="en-US" b="1" dirty="0">
                <a:solidFill>
                  <a:schemeClr val="accent2"/>
                </a:solidFill>
                <a:latin typeface="苹方-简" panose="020B0400000000000000" charset="-122"/>
                <a:ea typeface="苹方-简" panose="020B0400000000000000" charset="-122"/>
                <a:cs typeface="苹方-简" panose="020B0400000000000000" charset="-122"/>
                <a:sym typeface="+mn-ea"/>
              </a:rPr>
              <a:t>计算机视觉技术</a:t>
            </a:r>
            <a:endParaRPr lang="zh-CN" altLang="en-US"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17" name="文本框 16"/>
          <p:cNvSpPr txBox="1"/>
          <p:nvPr/>
        </p:nvSpPr>
        <p:spPr>
          <a:xfrm>
            <a:off x="5438775" y="2865120"/>
            <a:ext cx="1558290" cy="368300"/>
          </a:xfrm>
          <a:prstGeom prst="rect">
            <a:avLst/>
          </a:prstGeom>
          <a:noFill/>
        </p:spPr>
        <p:txBody>
          <a:bodyPr wrap="none" rtlCol="0" anchor="t">
            <a:spAutoFit/>
          </a:bodyPr>
          <a:p>
            <a:pPr algn="l" eaLnBrk="1" hangingPunct="1"/>
            <a:r>
              <a:rPr lang="zh-CN" altLang="en-US" b="1" dirty="0">
                <a:solidFill>
                  <a:schemeClr val="accent2"/>
                </a:solidFill>
                <a:latin typeface="苹方-简" panose="020B0400000000000000" charset="-122"/>
                <a:ea typeface="苹方-简" panose="020B0400000000000000" charset="-122"/>
                <a:cs typeface="苹方-简" panose="020B0400000000000000" charset="-122"/>
                <a:sym typeface="+mn-ea"/>
              </a:rPr>
              <a:t>机器学习技术</a:t>
            </a:r>
            <a:endParaRPr lang="zh-CN" altLang="en-US"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21" name="文本框 20"/>
          <p:cNvSpPr txBox="1"/>
          <p:nvPr/>
        </p:nvSpPr>
        <p:spPr>
          <a:xfrm>
            <a:off x="8830310" y="2865120"/>
            <a:ext cx="2016760" cy="368300"/>
          </a:xfrm>
          <a:prstGeom prst="rect">
            <a:avLst/>
          </a:prstGeom>
          <a:noFill/>
        </p:spPr>
        <p:txBody>
          <a:bodyPr wrap="none" rtlCol="0" anchor="t">
            <a:spAutoFit/>
          </a:bodyPr>
          <a:p>
            <a:pPr algn="l" eaLnBrk="1" hangingPunct="1"/>
            <a:r>
              <a:rPr lang="zh-CN" altLang="en-US" b="1" dirty="0">
                <a:solidFill>
                  <a:schemeClr val="accent2"/>
                </a:solidFill>
                <a:latin typeface="苹方-简" panose="020B0400000000000000" charset="-122"/>
                <a:ea typeface="苹方-简" panose="020B0400000000000000" charset="-122"/>
                <a:cs typeface="苹方-简" panose="020B0400000000000000" charset="-122"/>
                <a:sym typeface="+mn-ea"/>
              </a:rPr>
              <a:t>自然语言处理技术</a:t>
            </a:r>
            <a:endParaRPr lang="zh-CN" altLang="en-US"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22" name="文本框 21"/>
          <p:cNvSpPr txBox="1"/>
          <p:nvPr/>
        </p:nvSpPr>
        <p:spPr>
          <a:xfrm>
            <a:off x="340995" y="3503930"/>
            <a:ext cx="3837305" cy="2861310"/>
          </a:xfrm>
          <a:prstGeom prst="rect">
            <a:avLst/>
          </a:prstGeom>
          <a:noFill/>
        </p:spPr>
        <p:txBody>
          <a:bodyPr wrap="square" rtlCol="0" anchor="t">
            <a:spAutoFit/>
          </a:bodyPr>
          <a:p>
            <a:pPr fontAlgn="auto">
              <a:lnSpc>
                <a:spcPct val="150000"/>
              </a:lnSpc>
            </a:pPr>
            <a:r>
              <a:rPr lang="zh-CN" altLang="en-US" sz="1200">
                <a:latin typeface="微软雅黑" charset="0"/>
                <a:ea typeface="微软雅黑" charset="0"/>
              </a:rPr>
              <a:t>支持图像分类、检测、分割等任务；通过神经架构搜索技术组建出一定数量的模型进行训练，并且还可以针对重点、难点进行额外的优化与改进；模型分为高精度与高性能两类供客户选择，满足客户需求；适用于大部分分类场景，如细粒度分类、常规分类以及小样本分类。团队积累了大量顶会竞赛经验，在优化模型方面有我们独到的见解，精简训练过程，大大减少了使用者的门槛；通过简单的操作就能完成所有流程，可以让没有算法经验的人也可以达到算法工程师的效果，节省了大量人力物力。</a:t>
            </a:r>
            <a:endParaRPr lang="zh-CN" altLang="en-US" sz="1200">
              <a:latin typeface="微软雅黑" charset="0"/>
              <a:ea typeface="微软雅黑" charset="0"/>
            </a:endParaRPr>
          </a:p>
        </p:txBody>
      </p:sp>
      <p:sp>
        <p:nvSpPr>
          <p:cNvPr id="23" name="文本框 22"/>
          <p:cNvSpPr txBox="1"/>
          <p:nvPr/>
        </p:nvSpPr>
        <p:spPr>
          <a:xfrm>
            <a:off x="4178300" y="3503930"/>
            <a:ext cx="4300220" cy="3138170"/>
          </a:xfrm>
          <a:prstGeom prst="rect">
            <a:avLst/>
          </a:prstGeom>
          <a:noFill/>
        </p:spPr>
        <p:txBody>
          <a:bodyPr wrap="square" rtlCol="0" anchor="t">
            <a:spAutoFit/>
          </a:bodyPr>
          <a:p>
            <a:pPr algn="l">
              <a:lnSpc>
                <a:spcPct val="150000"/>
              </a:lnSpc>
            </a:pPr>
            <a:r>
              <a:rPr lang="zh-CN" altLang="en-US" sz="1200">
                <a:latin typeface="微软雅黑" charset="0"/>
                <a:ea typeface="微软雅黑" charset="0"/>
              </a:rPr>
              <a:t>支持多种机器学习任务包括分类，回归，时序任务等。 在数据输入时，我们基本只需要的原始数据文件与几个必要的配置信息，支持多表(一个主表多个副表)输入。在模型发布时，平台支持以api的方式云发布与离线发布。在自动数据预处理方面，我们除了做空值填充，编码等处理；还会做组合编码，分层采样等特殊处理，有利于提升效果；还会使用cython和numpy加速以及支持数据可视化分析。 特征工程方面，我们积累了很多大赛冠军经验，有丰富的特征库，它能自动生成很多特征并可以快速筛选有效特征。模型方面，我们会跑多个模型对比效果，自动选择模型以及支持多种模型融合的方式；另外有一套自己的调参策略，能快速调出效果表现好的参数。</a:t>
            </a:r>
            <a:endParaRPr lang="zh-CN" altLang="en-US" sz="1200">
              <a:latin typeface="微软雅黑" charset="0"/>
              <a:ea typeface="微软雅黑" charset="0"/>
            </a:endParaRPr>
          </a:p>
        </p:txBody>
      </p:sp>
      <p:pic>
        <p:nvPicPr>
          <p:cNvPr id="24" name="图片 23" descr="unnamed"/>
          <p:cNvPicPr>
            <a:picLocks noChangeAspect="1"/>
          </p:cNvPicPr>
          <p:nvPr/>
        </p:nvPicPr>
        <p:blipFill>
          <a:blip r:embed="rId5"/>
          <a:stretch>
            <a:fillRect/>
          </a:stretch>
        </p:blipFill>
        <p:spPr>
          <a:xfrm>
            <a:off x="9126220" y="1273175"/>
            <a:ext cx="1424940" cy="1295400"/>
          </a:xfrm>
          <a:prstGeom prst="rect">
            <a:avLst/>
          </a:prstGeom>
        </p:spPr>
      </p:pic>
      <p:pic>
        <p:nvPicPr>
          <p:cNvPr id="26" name="图片 25"/>
          <p:cNvPicPr>
            <a:picLocks noChangeAspect="1"/>
          </p:cNvPicPr>
          <p:nvPr/>
        </p:nvPicPr>
        <p:blipFill>
          <a:blip r:embed="rId6"/>
          <a:stretch>
            <a:fillRect/>
          </a:stretch>
        </p:blipFill>
        <p:spPr>
          <a:xfrm>
            <a:off x="867410" y="1045210"/>
            <a:ext cx="2807970" cy="1871980"/>
          </a:xfrm>
          <a:prstGeom prst="rect">
            <a:avLst/>
          </a:prstGeom>
        </p:spPr>
      </p:pic>
      <p:sp>
        <p:nvSpPr>
          <p:cNvPr id="28" name="文本框 27"/>
          <p:cNvSpPr txBox="1"/>
          <p:nvPr/>
        </p:nvSpPr>
        <p:spPr>
          <a:xfrm>
            <a:off x="8568690" y="3503930"/>
            <a:ext cx="3293745" cy="2306955"/>
          </a:xfrm>
          <a:prstGeom prst="rect">
            <a:avLst/>
          </a:prstGeom>
          <a:noFill/>
        </p:spPr>
        <p:txBody>
          <a:bodyPr wrap="square" rtlCol="0" anchor="t">
            <a:spAutoFit/>
          </a:bodyPr>
          <a:p>
            <a:pPr fontAlgn="auto">
              <a:lnSpc>
                <a:spcPct val="150000"/>
              </a:lnSpc>
            </a:pPr>
            <a:r>
              <a:rPr lang="zh-CN" altLang="en-US" sz="1200">
                <a:latin typeface="微软雅黑" charset="0"/>
                <a:ea typeface="微软雅黑" charset="0"/>
              </a:rPr>
              <a:t>平台支持文本分类、文本匹配、序列标注三个自然语言处理方向，依据用户上传的数据集和用户对模型性能的要求，自动化选择符合该数据的最优模型。针对选择的模型进行文本的预处理，参数优化来提高模型最终的性能。并结合预训练模型BERT来构建高精度模型，满足用户对模型高精度的要求。对训练好的网络能够在平台自动化部署，节省人力以及时间成本。</a:t>
            </a:r>
            <a:endParaRPr lang="zh-CN" altLang="en-US" sz="1200">
              <a:latin typeface="微软雅黑" charset="0"/>
              <a:ea typeface="微软雅黑"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17" name="文本框 16"/>
          <p:cNvSpPr txBox="1"/>
          <p:nvPr/>
        </p:nvSpPr>
        <p:spPr>
          <a:xfrm>
            <a:off x="7204075" y="1871345"/>
            <a:ext cx="1255395" cy="337185"/>
          </a:xfrm>
          <a:prstGeom prst="rect">
            <a:avLst/>
          </a:prstGeom>
          <a:noFill/>
        </p:spPr>
        <p:txBody>
          <a:bodyPr wrap="square" rtlCol="0">
            <a:spAutoFit/>
          </a:bodyPr>
          <a:p>
            <a:r>
              <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数据标注</a:t>
            </a:r>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4147185" y="1882140"/>
            <a:ext cx="1677035" cy="829945"/>
          </a:xfrm>
          <a:prstGeom prst="rect">
            <a:avLst/>
          </a:prstGeom>
          <a:noFill/>
        </p:spPr>
        <p:txBody>
          <a:bodyPr wrap="square" rtlCol="0">
            <a:spAutoFit/>
          </a:bodyPr>
          <a:p>
            <a:pPr algn="ctr"/>
            <a:r>
              <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数据处理</a:t>
            </a:r>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清洗、筛选等</a:t>
            </a:r>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圆角矩形 4"/>
          <p:cNvSpPr/>
          <p:nvPr/>
        </p:nvSpPr>
        <p:spPr>
          <a:xfrm>
            <a:off x="2858770" y="2099945"/>
            <a:ext cx="1179830" cy="395605"/>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原始数据</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9" name="圆角矩形 8"/>
          <p:cNvSpPr/>
          <p:nvPr/>
        </p:nvSpPr>
        <p:spPr>
          <a:xfrm>
            <a:off x="1343660" y="2353310"/>
            <a:ext cx="1179830" cy="395605"/>
          </a:xfrm>
          <a:prstGeom prst="roundRect">
            <a:avLst/>
          </a:prstGeom>
          <a:solidFill>
            <a:schemeClr val="accent2"/>
          </a:solidFill>
          <a:ln>
            <a:solidFill>
              <a:schemeClr val="accent2"/>
            </a:solidFill>
          </a:ln>
        </p:spPr>
        <p:style>
          <a:lnRef idx="2">
            <a:schemeClr val="accent1"/>
          </a:lnRef>
          <a:fillRef idx="1">
            <a:schemeClr val="lt1"/>
          </a:fillRef>
          <a:effectRef idx="0">
            <a:schemeClr val="accent1"/>
          </a:effectRef>
          <a:fontRef idx="minor">
            <a:schemeClr val="dk1"/>
          </a:fontRef>
        </p:style>
        <p:txBody>
          <a:bodyPr vertOverflow="overflow" horzOverflow="overflow" vert="horz" wrap="square" numCol="1" spcCol="0" rtlCol="0" fromWordArt="0" anchor="ctr" anchorCtr="0" forceAA="0" compatLnSpc="1">
            <a:noAutofit/>
          </a:bodyPr>
          <a:p>
            <a:pPr lvl="0" algn="ctr"/>
            <a:r>
              <a:rPr lang="zh-CN" altLang="zh-CN"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历史数据</a:t>
            </a:r>
            <a:endParaRPr lang="zh-CN" altLang="zh-CN"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0" name="圆角矩形 9"/>
          <p:cNvSpPr/>
          <p:nvPr/>
        </p:nvSpPr>
        <p:spPr>
          <a:xfrm>
            <a:off x="1343660" y="1823085"/>
            <a:ext cx="1179830" cy="395605"/>
          </a:xfrm>
          <a:prstGeom prst="roundRect">
            <a:avLst/>
          </a:prstGeom>
          <a:solidFill>
            <a:schemeClr val="accent2"/>
          </a:solid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p>
            <a:pPr algn="ctr"/>
            <a:r>
              <a:rPr lang="zh-CN" altLang="zh-CN"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客户数据</a:t>
            </a:r>
            <a:endParaRPr lang="zh-CN" altLang="zh-CN"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右大括号 10"/>
          <p:cNvSpPr/>
          <p:nvPr/>
        </p:nvSpPr>
        <p:spPr>
          <a:xfrm>
            <a:off x="2639060" y="2083435"/>
            <a:ext cx="75565" cy="438150"/>
          </a:xfrm>
          <a:prstGeom prst="rightBrace">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右箭头 5"/>
          <p:cNvSpPr/>
          <p:nvPr/>
        </p:nvSpPr>
        <p:spPr>
          <a:xfrm>
            <a:off x="4147185" y="2222500"/>
            <a:ext cx="1583690" cy="160020"/>
          </a:xfrm>
          <a:prstGeom prst="right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4" name="圆角矩形 13"/>
          <p:cNvSpPr/>
          <p:nvPr/>
        </p:nvSpPr>
        <p:spPr>
          <a:xfrm>
            <a:off x="5824220" y="2125980"/>
            <a:ext cx="1179830" cy="395605"/>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有效数据</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6" name="圆角矩形 15"/>
          <p:cNvSpPr/>
          <p:nvPr/>
        </p:nvSpPr>
        <p:spPr>
          <a:xfrm>
            <a:off x="8768080" y="2125980"/>
            <a:ext cx="1179830" cy="395605"/>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标注数据</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0" name="文本框 19"/>
          <p:cNvSpPr txBox="1"/>
          <p:nvPr/>
        </p:nvSpPr>
        <p:spPr>
          <a:xfrm>
            <a:off x="9504680" y="2898775"/>
            <a:ext cx="1856105" cy="1424940"/>
          </a:xfrm>
          <a:prstGeom prst="rect">
            <a:avLst/>
          </a:prstGeom>
          <a:noFill/>
        </p:spPr>
        <p:txBody>
          <a:bodyPr wrap="square" rtlCol="0">
            <a:spAutoFit/>
          </a:bodyPr>
          <a:p>
            <a:pPr marL="285750" indent="-285750">
              <a:lnSpc>
                <a:spcPts val="2600"/>
              </a:lnSpc>
              <a:spcBef>
                <a:spcPts val="0"/>
              </a:spcBef>
              <a:spcAft>
                <a:spcPts val="0"/>
              </a:spcAft>
              <a:buFont typeface="Wingdings" panose="05000000000000000000" charset="0"/>
              <a:buChar char=""/>
            </a:pPr>
            <a:r>
              <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数据自动增强</a:t>
            </a:r>
            <a:r>
              <a:rPr lang="en-US"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AutoAug</a:t>
            </a:r>
            <a:endParaRPr lang="en-US"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ts val="2600"/>
              </a:lnSpc>
              <a:spcBef>
                <a:spcPts val="0"/>
              </a:spcBef>
              <a:spcAft>
                <a:spcPts val="0"/>
              </a:spcAft>
              <a:buFont typeface="Wingdings" panose="05000000000000000000" charset="0"/>
              <a:buChar char=""/>
            </a:pP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自动选择合适的处理方式</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1" name="圆角矩形 20"/>
          <p:cNvSpPr/>
          <p:nvPr/>
        </p:nvSpPr>
        <p:spPr>
          <a:xfrm>
            <a:off x="8488680" y="4681855"/>
            <a:ext cx="1739265" cy="395605"/>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auto模型训练</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2" name="文本框 21"/>
          <p:cNvSpPr txBox="1"/>
          <p:nvPr/>
        </p:nvSpPr>
        <p:spPr>
          <a:xfrm>
            <a:off x="6974840" y="5217160"/>
            <a:ext cx="4018280" cy="758190"/>
          </a:xfrm>
          <a:prstGeom prst="rect">
            <a:avLst/>
          </a:prstGeom>
          <a:noFill/>
        </p:spPr>
        <p:txBody>
          <a:bodyPr wrap="square" rtlCol="0">
            <a:spAutoFit/>
          </a:bodyPr>
          <a:p>
            <a:pPr marL="285750" lvl="0" indent="-285750" algn="l">
              <a:lnSpc>
                <a:spcPts val="2600"/>
              </a:lnSpc>
              <a:spcBef>
                <a:spcPts val="0"/>
              </a:spcBef>
              <a:spcAft>
                <a:spcPts val="0"/>
              </a:spcAft>
              <a:buFont typeface="Wingdings" panose="05000000000000000000" charset="0"/>
              <a:buChar char=""/>
            </a:pPr>
            <a:r>
              <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根据数据分布与特性，调整模型结构</a:t>
            </a:r>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85750" lvl="0" indent="-285750" algn="l">
              <a:lnSpc>
                <a:spcPts val="2600"/>
              </a:lnSpc>
              <a:spcBef>
                <a:spcPts val="0"/>
              </a:spcBef>
              <a:spcAft>
                <a:spcPts val="0"/>
              </a:spcAft>
              <a:buFont typeface="Wingdings" panose="05000000000000000000" charset="0"/>
              <a:buChar char=""/>
            </a:pPr>
            <a:r>
              <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自动训练出最适合数据的模型</a:t>
            </a:r>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3" name="左箭头 22"/>
          <p:cNvSpPr/>
          <p:nvPr/>
        </p:nvSpPr>
        <p:spPr>
          <a:xfrm>
            <a:off x="6974840" y="4800600"/>
            <a:ext cx="1440180" cy="158115"/>
          </a:xfrm>
          <a:prstGeom prst="left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4" name="圆角矩形 23"/>
          <p:cNvSpPr/>
          <p:nvPr/>
        </p:nvSpPr>
        <p:spPr>
          <a:xfrm>
            <a:off x="5730875" y="4681855"/>
            <a:ext cx="1179830" cy="395605"/>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模型结果</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7" name="右大括号 26"/>
          <p:cNvSpPr/>
          <p:nvPr/>
        </p:nvSpPr>
        <p:spPr>
          <a:xfrm>
            <a:off x="5528310" y="4397375"/>
            <a:ext cx="76200" cy="925195"/>
          </a:xfrm>
          <a:prstGeom prst="rightBrace">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右箭头 7"/>
          <p:cNvSpPr/>
          <p:nvPr/>
        </p:nvSpPr>
        <p:spPr>
          <a:xfrm>
            <a:off x="7077710" y="2243455"/>
            <a:ext cx="1583690" cy="160020"/>
          </a:xfrm>
          <a:prstGeom prst="right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8" name="文本框 27"/>
          <p:cNvSpPr txBox="1"/>
          <p:nvPr/>
        </p:nvSpPr>
        <p:spPr>
          <a:xfrm>
            <a:off x="4201160" y="4354195"/>
            <a:ext cx="1677035" cy="1076325"/>
          </a:xfrm>
          <a:prstGeom prst="rect">
            <a:avLst/>
          </a:prstGeom>
          <a:noFill/>
        </p:spPr>
        <p:txBody>
          <a:bodyPr wrap="square" rtlCol="0">
            <a:spAutoFit/>
          </a:bodyPr>
          <a:p>
            <a:r>
              <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高性能模型</a:t>
            </a:r>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高精度模型</a:t>
            </a:r>
            <a:endParaRPr lang="zh-CN"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 name="左箭头 6"/>
          <p:cNvSpPr/>
          <p:nvPr/>
        </p:nvSpPr>
        <p:spPr>
          <a:xfrm>
            <a:off x="3343275" y="4719320"/>
            <a:ext cx="695325" cy="318135"/>
          </a:xfrm>
          <a:prstGeom prst="leftArrow">
            <a:avLst/>
          </a:prstGeom>
          <a:solidFill>
            <a:srgbClr val="A6A6A6"/>
          </a:solidFill>
          <a:ln>
            <a:noFill/>
          </a:ln>
        </p:spPr>
        <p:style>
          <a:lnRef idx="2">
            <a:schemeClr val="accent6"/>
          </a:lnRef>
          <a:fillRef idx="1">
            <a:schemeClr val="lt1"/>
          </a:fillRef>
          <a:effectRef idx="0">
            <a:schemeClr val="accent6"/>
          </a:effectRef>
          <a:fontRef idx="minor">
            <a:schemeClr val="dk1"/>
          </a:fontRef>
        </p:style>
        <p:txBody>
          <a:bodyPr vertOverflow="overflow" horzOverflow="overflow" vert="horz" wrap="square" numCol="1" spcCol="0" rtlCol="0" fromWordArt="0" anchor="ctr" anchorCtr="0" forceAA="0" compatLnSpc="1">
            <a:noAutofit/>
          </a:bodyPr>
          <a:p>
            <a:pPr lvl="0" algn="ct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0" name="圆角矩形 29"/>
          <p:cNvSpPr/>
          <p:nvPr/>
        </p:nvSpPr>
        <p:spPr>
          <a:xfrm>
            <a:off x="1946275" y="4680585"/>
            <a:ext cx="1179830" cy="395605"/>
          </a:xfrm>
          <a:prstGeom prst="round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模型预测</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1" name="上箭头 30"/>
          <p:cNvSpPr/>
          <p:nvPr/>
        </p:nvSpPr>
        <p:spPr>
          <a:xfrm>
            <a:off x="2270760" y="3787140"/>
            <a:ext cx="531495" cy="838200"/>
          </a:xfrm>
          <a:prstGeom prst="upArrow">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错误</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3" name="下箭头 32"/>
          <p:cNvSpPr/>
          <p:nvPr/>
        </p:nvSpPr>
        <p:spPr>
          <a:xfrm>
            <a:off x="2270125" y="5135880"/>
            <a:ext cx="531495" cy="837565"/>
          </a:xfrm>
          <a:prstGeom prst="downArrow">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ct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正确</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ct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5" name="圆角矩形 24"/>
          <p:cNvSpPr/>
          <p:nvPr/>
        </p:nvSpPr>
        <p:spPr>
          <a:xfrm>
            <a:off x="1456055" y="6032500"/>
            <a:ext cx="2159635" cy="395605"/>
          </a:xfrm>
          <a:prstGeom prst="roundRect">
            <a:avLst/>
          </a:prstGeom>
          <a:solidFill>
            <a:schemeClr val="accent2"/>
          </a:solidFill>
          <a:ln>
            <a:solidFill>
              <a:schemeClr val="accent2"/>
            </a:solidFill>
          </a:ln>
        </p:spPr>
        <p:style>
          <a:lnRef idx="2">
            <a:schemeClr val="accent1"/>
          </a:lnRef>
          <a:fillRef idx="1">
            <a:schemeClr val="lt1"/>
          </a:fillRef>
          <a:effectRef idx="0">
            <a:schemeClr val="accent1"/>
          </a:effectRef>
          <a:fontRef idx="minor">
            <a:schemeClr val="dk1"/>
          </a:fontRef>
        </p:style>
        <p:txBody>
          <a:bodyPr vertOverflow="overflow" horzOverflow="overflow" vert="horz" wrap="square" numCol="1" spcCol="0" rtlCol="0" fromWordArt="0" anchor="ctr" anchorCtr="0" forceAA="0" compatLnSpc="1">
            <a:noAutofit/>
          </a:bodyPr>
          <a:p>
            <a:pPr lvl="0" algn="ctr"/>
            <a:r>
              <a:rPr lang="zh-CN" altLang="zh-CN"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输出</a:t>
            </a:r>
            <a:endParaRPr lang="zh-CN" altLang="zh-CN"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6" name="圆角矩形 25"/>
          <p:cNvSpPr/>
          <p:nvPr/>
        </p:nvSpPr>
        <p:spPr>
          <a:xfrm>
            <a:off x="1456690" y="3332480"/>
            <a:ext cx="2159635" cy="395605"/>
          </a:xfrm>
          <a:prstGeom prst="roundRect">
            <a:avLst/>
          </a:prstGeom>
          <a:solidFill>
            <a:schemeClr val="accent2"/>
          </a:solidFill>
          <a:ln>
            <a:solidFill>
              <a:schemeClr val="accent2"/>
            </a:solidFill>
          </a:ln>
        </p:spPr>
        <p:style>
          <a:lnRef idx="2">
            <a:schemeClr val="accent1"/>
          </a:lnRef>
          <a:fillRef idx="1">
            <a:schemeClr val="lt1"/>
          </a:fillRef>
          <a:effectRef idx="0">
            <a:schemeClr val="accent1"/>
          </a:effectRef>
          <a:fontRef idx="minor">
            <a:schemeClr val="dk1"/>
          </a:fontRef>
        </p:style>
        <p:txBody>
          <a:bodyPr vertOverflow="overflow" horzOverflow="overflow" vert="horz" wrap="square" numCol="1" spcCol="0" rtlCol="0" fromWordArt="0" anchor="ctr" anchorCtr="0" forceAA="0" compatLnSpc="1">
            <a:noAutofit/>
          </a:bodyPr>
          <a:p>
            <a:pPr lvl="0" algn="ctr"/>
            <a:r>
              <a:rPr lang="zh-CN" altLang="zh-CN"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归入历史数据迭代</a:t>
            </a:r>
            <a:endParaRPr lang="zh-CN" altLang="zh-CN"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5" name="下箭头 34"/>
          <p:cNvSpPr/>
          <p:nvPr/>
        </p:nvSpPr>
        <p:spPr>
          <a:xfrm>
            <a:off x="9279255" y="2630170"/>
            <a:ext cx="158115" cy="1961515"/>
          </a:xfrm>
          <a:prstGeom prst="downArrow">
            <a:avLst/>
          </a:prstGeom>
          <a:solidFill>
            <a:schemeClr val="accent2"/>
          </a:solidFill>
          <a:ln>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2" name="标题 1"/>
          <p:cNvSpPr txBox="1">
            <a:spLocks noGrp="1"/>
          </p:cNvSpPr>
          <p:nvPr/>
        </p:nvSpPr>
        <p:spPr bwMode="auto">
          <a:xfrm>
            <a:off x="1118235" y="866775"/>
            <a:ext cx="9954260" cy="337185"/>
          </a:xfrm>
          <a:prstGeom prst="rect">
            <a:avLst/>
          </a:prstGeom>
          <a:noFill/>
          <a:ln>
            <a:noFill/>
          </a:ln>
        </p:spPr>
        <p:txBody>
          <a:bodyPr vert="horz" wrap="square" lIns="91440" tIns="45720" rIns="91440" bIns="45720" rtlCol="0" anchor="ctr">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lnSpc>
                <a:spcPct val="100000"/>
              </a:lnSpc>
            </a:pP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针对新业务新场景搭建图像分类或数据挖掘模型，仅需3分钟～</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个小时</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3" name="标题 6"/>
          <p:cNvSpPr txBox="1">
            <a:spLocks noGrp="1"/>
          </p:cNvSpPr>
          <p:nvPr/>
        </p:nvSpPr>
        <p:spPr>
          <a:xfrm>
            <a:off x="1242695" y="406083"/>
            <a:ext cx="9706610"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深兰自动化机器学习技术</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13" name="标题 6"/>
          <p:cNvSpPr txBox="1">
            <a:spLocks noGrp="1"/>
          </p:cNvSpPr>
          <p:nvPr/>
        </p:nvSpPr>
        <p:spPr>
          <a:xfrm>
            <a:off x="1242695" y="397828"/>
            <a:ext cx="9706610"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智能数据标注</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1" name="圆角矩形 30"/>
          <p:cNvSpPr/>
          <p:nvPr/>
        </p:nvSpPr>
        <p:spPr>
          <a:xfrm>
            <a:off x="849630" y="5551805"/>
            <a:ext cx="10541000" cy="935990"/>
          </a:xfrm>
          <a:prstGeom prst="roundRect">
            <a:avLst/>
          </a:prstGeom>
          <a:solidFill>
            <a:schemeClr val="accent2"/>
          </a:solidFill>
          <a:ln>
            <a:solidFill>
              <a:schemeClr val="accent2"/>
            </a:solidFill>
          </a:ln>
        </p:spPr>
        <p:style>
          <a:lnRef idx="2">
            <a:schemeClr val="accent1"/>
          </a:lnRef>
          <a:fillRef idx="1">
            <a:schemeClr val="lt1"/>
          </a:fillRef>
          <a:effectRef idx="0">
            <a:schemeClr val="accent1"/>
          </a:effectRef>
          <a:fontRef idx="minor">
            <a:schemeClr val="dk1"/>
          </a:fontRef>
        </p:style>
        <p:txBody>
          <a:bodyPr vertOverflow="overflow" horzOverflow="overflow" vert="horz" wrap="square" numCol="1" spcCol="0" rtlCol="0" fromWordArt="0" anchor="ctr" anchorCtr="0" forceAA="0" compatLnSpc="1">
            <a:noAutofit/>
          </a:bodyPr>
          <a:p>
            <a:pPr lvl="0" algn="ctr"/>
            <a:r>
              <a:rPr lang="zh-CN" altLang="zh-CN" sz="1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深兰自动化机器学习平台</a:t>
            </a:r>
            <a:endParaRPr lang="zh-CN" altLang="zh-CN" sz="1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4" name="圆角矩形 33"/>
          <p:cNvSpPr/>
          <p:nvPr/>
        </p:nvSpPr>
        <p:spPr>
          <a:xfrm>
            <a:off x="849730" y="2715895"/>
            <a:ext cx="10540800" cy="935990"/>
          </a:xfrm>
          <a:prstGeom prst="roundRect">
            <a:avLst/>
          </a:prstGeom>
          <a:solidFill>
            <a:schemeClr val="accent2"/>
          </a:solidFill>
          <a:ln>
            <a:solidFill>
              <a:schemeClr val="accent2"/>
            </a:solidFill>
          </a:ln>
        </p:spPr>
        <p:style>
          <a:lnRef idx="2">
            <a:schemeClr val="accent1"/>
          </a:lnRef>
          <a:fillRef idx="1">
            <a:schemeClr val="lt1"/>
          </a:fillRef>
          <a:effectRef idx="0">
            <a:schemeClr val="accent1"/>
          </a:effectRef>
          <a:fontRef idx="minor">
            <a:schemeClr val="dk1"/>
          </a:fontRef>
        </p:style>
        <p:txBody>
          <a:bodyPr vertOverflow="overflow" horzOverflow="overflow" vert="horz" wrap="square" numCol="1" spcCol="0" rtlCol="0" fromWordArt="0" anchor="ctr" anchorCtr="0" forceAA="0" compatLnSpc="1">
            <a:noAutofit/>
          </a:bodyPr>
          <a:p>
            <a:pPr lvl="0" algn="ctr"/>
            <a:r>
              <a:rPr lang="zh-CN" altLang="zh-CN" sz="1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自动化机器学习</a:t>
            </a:r>
            <a:endParaRPr lang="zh-CN" altLang="zh-CN" sz="1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7" name="圆角矩形 6"/>
          <p:cNvSpPr/>
          <p:nvPr/>
        </p:nvSpPr>
        <p:spPr>
          <a:xfrm>
            <a:off x="850265" y="1297940"/>
            <a:ext cx="1788795" cy="935990"/>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上传未标注数据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3" name="圆角矩形 22"/>
          <p:cNvSpPr/>
          <p:nvPr/>
        </p:nvSpPr>
        <p:spPr>
          <a:xfrm>
            <a:off x="3767455" y="1297940"/>
            <a:ext cx="1788795" cy="935990"/>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选择标注数据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4" name="圆角矩形 23"/>
          <p:cNvSpPr/>
          <p:nvPr/>
        </p:nvSpPr>
        <p:spPr>
          <a:xfrm>
            <a:off x="6684645" y="1297940"/>
            <a:ext cx="1788795" cy="935990"/>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数据清洗</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5" name="圆角矩形 24"/>
          <p:cNvSpPr/>
          <p:nvPr/>
        </p:nvSpPr>
        <p:spPr>
          <a:xfrm>
            <a:off x="9601835" y="1297940"/>
            <a:ext cx="1788795" cy="935990"/>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智能预标注</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cxnSp>
        <p:nvCxnSpPr>
          <p:cNvPr id="36" name="直接箭头连接符 35"/>
          <p:cNvCxnSpPr>
            <a:stCxn id="7" idx="3"/>
            <a:endCxn id="23" idx="1"/>
          </p:cNvCxnSpPr>
          <p:nvPr/>
        </p:nvCxnSpPr>
        <p:spPr>
          <a:xfrm>
            <a:off x="2639060" y="1765935"/>
            <a:ext cx="1128395"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p:nvPr/>
        </p:nvCxnSpPr>
        <p:spPr>
          <a:xfrm>
            <a:off x="5556885" y="1765935"/>
            <a:ext cx="1128395"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p:nvPr/>
        </p:nvCxnSpPr>
        <p:spPr>
          <a:xfrm>
            <a:off x="8474075" y="1765935"/>
            <a:ext cx="1128395"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6" name="圆角矩形 25"/>
          <p:cNvSpPr/>
          <p:nvPr/>
        </p:nvSpPr>
        <p:spPr>
          <a:xfrm>
            <a:off x="9601835" y="4133850"/>
            <a:ext cx="1788795" cy="935990"/>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人工标注</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7" name="圆角矩形 26"/>
          <p:cNvSpPr/>
          <p:nvPr/>
        </p:nvSpPr>
        <p:spPr>
          <a:xfrm>
            <a:off x="850265" y="4133850"/>
            <a:ext cx="1788795" cy="935990"/>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输出数据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9" name="圆角矩形 28"/>
          <p:cNvSpPr/>
          <p:nvPr/>
        </p:nvSpPr>
        <p:spPr>
          <a:xfrm>
            <a:off x="3767455" y="4133850"/>
            <a:ext cx="1788795" cy="935990"/>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人工审查</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0" name="圆角矩形 29"/>
          <p:cNvSpPr/>
          <p:nvPr/>
        </p:nvSpPr>
        <p:spPr>
          <a:xfrm>
            <a:off x="6684645" y="4133850"/>
            <a:ext cx="1788795" cy="935990"/>
          </a:xfrm>
          <a:prstGeom prst="roundRect">
            <a:avLst/>
          </a:prstGeom>
          <a:solidFill>
            <a:srgbClr val="002C65"/>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智能质检</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cxnSp>
        <p:nvCxnSpPr>
          <p:cNvPr id="42" name="直接箭头连接符 41"/>
          <p:cNvCxnSpPr/>
          <p:nvPr/>
        </p:nvCxnSpPr>
        <p:spPr>
          <a:xfrm flipH="1">
            <a:off x="2638425" y="4605655"/>
            <a:ext cx="1128395"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flipH="1">
            <a:off x="5556250" y="4605655"/>
            <a:ext cx="1128395"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直接箭头连接符 43"/>
          <p:cNvCxnSpPr/>
          <p:nvPr/>
        </p:nvCxnSpPr>
        <p:spPr>
          <a:xfrm flipH="1">
            <a:off x="8473440" y="4605655"/>
            <a:ext cx="1128395"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25" idx="3"/>
            <a:endCxn id="26" idx="3"/>
          </p:cNvCxnSpPr>
          <p:nvPr/>
        </p:nvCxnSpPr>
        <p:spPr>
          <a:xfrm>
            <a:off x="11390630" y="1765935"/>
            <a:ext cx="3175" cy="2835910"/>
          </a:xfrm>
          <a:prstGeom prst="bentConnector3">
            <a:avLst>
              <a:gd name="adj1" fmla="val 11200000"/>
            </a:avLst>
          </a:prstGeom>
          <a:ln w="19050">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sp>
        <p:nvSpPr>
          <p:cNvPr id="49" name="下箭头 48"/>
          <p:cNvSpPr/>
          <p:nvPr/>
        </p:nvSpPr>
        <p:spPr>
          <a:xfrm flipV="1">
            <a:off x="10384155" y="2277745"/>
            <a:ext cx="224790" cy="400050"/>
          </a:xfrm>
          <a:prstGeom prst="downArrow">
            <a:avLst/>
          </a:prstGeom>
          <a:solidFill>
            <a:schemeClr val="tx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0" name="下箭头 49"/>
          <p:cNvSpPr/>
          <p:nvPr/>
        </p:nvSpPr>
        <p:spPr>
          <a:xfrm>
            <a:off x="10384155" y="3702685"/>
            <a:ext cx="224790" cy="400050"/>
          </a:xfrm>
          <a:prstGeom prst="downArrow">
            <a:avLst/>
          </a:prstGeom>
          <a:solidFill>
            <a:schemeClr val="tx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1" name="下箭头 50"/>
          <p:cNvSpPr/>
          <p:nvPr/>
        </p:nvSpPr>
        <p:spPr>
          <a:xfrm>
            <a:off x="7466965" y="3702685"/>
            <a:ext cx="224790" cy="400050"/>
          </a:xfrm>
          <a:prstGeom prst="downArrow">
            <a:avLst/>
          </a:prstGeom>
          <a:solidFill>
            <a:schemeClr val="tx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2" name="下箭头 51"/>
          <p:cNvSpPr/>
          <p:nvPr/>
        </p:nvSpPr>
        <p:spPr>
          <a:xfrm>
            <a:off x="4549775" y="3702685"/>
            <a:ext cx="224790" cy="400050"/>
          </a:xfrm>
          <a:prstGeom prst="downArrow">
            <a:avLst/>
          </a:prstGeom>
          <a:solidFill>
            <a:schemeClr val="tx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3" name="下箭头 52"/>
          <p:cNvSpPr/>
          <p:nvPr/>
        </p:nvSpPr>
        <p:spPr>
          <a:xfrm>
            <a:off x="1631950" y="5113655"/>
            <a:ext cx="224790" cy="400050"/>
          </a:xfrm>
          <a:prstGeom prst="downArrow">
            <a:avLst/>
          </a:prstGeom>
          <a:solidFill>
            <a:schemeClr val="tx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7" name="标题 6"/>
          <p:cNvSpPr txBox="1">
            <a:spLocks noGrp="1"/>
          </p:cNvSpPr>
          <p:nvPr/>
        </p:nvSpPr>
        <p:spPr>
          <a:xfrm>
            <a:off x="7810500" y="3734435"/>
            <a:ext cx="662940" cy="33718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增强</a:t>
            </a:r>
            <a:endPar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4" name="标题 6"/>
          <p:cNvSpPr txBox="1">
            <a:spLocks noGrp="1"/>
          </p:cNvSpPr>
          <p:nvPr/>
        </p:nvSpPr>
        <p:spPr>
          <a:xfrm>
            <a:off x="10698480" y="3734435"/>
            <a:ext cx="662940" cy="33718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辅助</a:t>
            </a:r>
            <a:endPar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5" name="标题 6"/>
          <p:cNvSpPr txBox="1">
            <a:spLocks noGrp="1"/>
          </p:cNvSpPr>
          <p:nvPr/>
        </p:nvSpPr>
        <p:spPr>
          <a:xfrm>
            <a:off x="10698480" y="2308860"/>
            <a:ext cx="662940" cy="33718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增强</a:t>
            </a:r>
            <a:endPar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6" name="标题 6"/>
          <p:cNvSpPr txBox="1">
            <a:spLocks noGrp="1"/>
          </p:cNvSpPr>
          <p:nvPr/>
        </p:nvSpPr>
        <p:spPr>
          <a:xfrm>
            <a:off x="4893945" y="3733800"/>
            <a:ext cx="662940" cy="33718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辅助</a:t>
            </a:r>
            <a:endPar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7" name="标题 6"/>
          <p:cNvSpPr txBox="1">
            <a:spLocks noGrp="1"/>
          </p:cNvSpPr>
          <p:nvPr/>
        </p:nvSpPr>
        <p:spPr>
          <a:xfrm>
            <a:off x="1946275" y="5147310"/>
            <a:ext cx="662940" cy="33718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进入</a:t>
            </a:r>
            <a:endParaRPr lang="zh-CN" altLang="en-US" sz="16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5" name="文本框 8"/>
          <p:cNvSpPr txBox="1">
            <a:spLocks noChangeArrowheads="1"/>
          </p:cNvSpPr>
          <p:nvPr/>
        </p:nvSpPr>
        <p:spPr bwMode="auto">
          <a:xfrm>
            <a:off x="4440555" y="6553835"/>
            <a:ext cx="7685405" cy="245110"/>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r" eaLnBrk="1" hangingPunct="1">
              <a:lnSpc>
                <a:spcPct val="100000"/>
              </a:lnSpc>
              <a:spcBef>
                <a:spcPts val="0"/>
              </a:spcBef>
              <a:spcAft>
                <a:spcPts val="0"/>
              </a:spcAft>
            </a:pPr>
            <a:r>
              <a:rPr lang="en-US" altLang="zh-CN" sz="100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00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数据集：Birds200，</a:t>
            </a:r>
            <a:r>
              <a:rPr lang="en-US" altLang="zh-CN" sz="100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11787</a:t>
            </a:r>
            <a:r>
              <a:rPr lang="zh-CN" altLang="en-US" sz="100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张图片，</a:t>
            </a:r>
            <a:r>
              <a:rPr lang="en-US" altLang="zh-CN" sz="100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200</a:t>
            </a:r>
            <a:r>
              <a:rPr lang="zh-CN" altLang="en-US" sz="100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个分类，对比高精度模型</a:t>
            </a:r>
            <a:endParaRPr lang="zh-CN" altLang="en-US" sz="100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2" name="椭圆 11"/>
          <p:cNvSpPr/>
          <p:nvPr/>
        </p:nvSpPr>
        <p:spPr>
          <a:xfrm>
            <a:off x="2747010" y="1192530"/>
            <a:ext cx="1178560"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6" name="文本框 8"/>
          <p:cNvSpPr txBox="1">
            <a:spLocks noChangeArrowheads="1"/>
          </p:cNvSpPr>
          <p:nvPr/>
        </p:nvSpPr>
        <p:spPr bwMode="auto">
          <a:xfrm>
            <a:off x="2618105" y="1558290"/>
            <a:ext cx="143637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85.3%</a:t>
            </a:r>
            <a:endParaRPr lang="en-US" altLang="zh-CN" sz="20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ACC</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3" name="椭圆 12"/>
          <p:cNvSpPr/>
          <p:nvPr/>
        </p:nvSpPr>
        <p:spPr>
          <a:xfrm>
            <a:off x="6553200" y="1192530"/>
            <a:ext cx="1178560"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7" name="文本框 8"/>
          <p:cNvSpPr txBox="1">
            <a:spLocks noChangeArrowheads="1"/>
          </p:cNvSpPr>
          <p:nvPr/>
        </p:nvSpPr>
        <p:spPr bwMode="auto">
          <a:xfrm>
            <a:off x="6424295" y="1557655"/>
            <a:ext cx="143637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86.2%+</a:t>
            </a:r>
            <a:endParaRPr lang="en-US" altLang="zh-CN" sz="20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Precision</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椭圆 14"/>
          <p:cNvSpPr/>
          <p:nvPr/>
        </p:nvSpPr>
        <p:spPr>
          <a:xfrm>
            <a:off x="8456930" y="1192530"/>
            <a:ext cx="1177925"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8" name="文本框 8"/>
          <p:cNvSpPr txBox="1">
            <a:spLocks noChangeArrowheads="1"/>
          </p:cNvSpPr>
          <p:nvPr/>
        </p:nvSpPr>
        <p:spPr bwMode="auto">
          <a:xfrm>
            <a:off x="8328025" y="1558290"/>
            <a:ext cx="143510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0.852</a:t>
            </a:r>
            <a:endParaRPr lang="en-US" altLang="zh-CN" sz="20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F1-Score</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6" name="椭圆 15"/>
          <p:cNvSpPr/>
          <p:nvPr/>
        </p:nvSpPr>
        <p:spPr>
          <a:xfrm>
            <a:off x="4650105" y="1192530"/>
            <a:ext cx="1177925"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9" name="文本框 8"/>
          <p:cNvSpPr txBox="1">
            <a:spLocks noChangeArrowheads="1"/>
          </p:cNvSpPr>
          <p:nvPr/>
        </p:nvSpPr>
        <p:spPr bwMode="auto">
          <a:xfrm>
            <a:off x="4521835" y="1550670"/>
            <a:ext cx="143510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85.2%</a:t>
            </a:r>
            <a:endParaRPr lang="en-US" altLang="zh-CN" sz="20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Recall</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 name="椭圆 6"/>
          <p:cNvSpPr/>
          <p:nvPr/>
        </p:nvSpPr>
        <p:spPr>
          <a:xfrm>
            <a:off x="10359390" y="1192530"/>
            <a:ext cx="1178560"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8" name="文本框 8"/>
          <p:cNvSpPr txBox="1">
            <a:spLocks noChangeArrowheads="1"/>
          </p:cNvSpPr>
          <p:nvPr/>
        </p:nvSpPr>
        <p:spPr bwMode="auto">
          <a:xfrm>
            <a:off x="10230485" y="1550670"/>
            <a:ext cx="143637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1h28min</a:t>
            </a: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Time</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5" name="椭圆 24"/>
          <p:cNvSpPr/>
          <p:nvPr/>
        </p:nvSpPr>
        <p:spPr>
          <a:xfrm>
            <a:off x="2745740" y="5059680"/>
            <a:ext cx="1178560"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6" name="文本框 8"/>
          <p:cNvSpPr txBox="1">
            <a:spLocks noChangeArrowheads="1"/>
          </p:cNvSpPr>
          <p:nvPr/>
        </p:nvSpPr>
        <p:spPr bwMode="auto">
          <a:xfrm>
            <a:off x="2616835" y="5425440"/>
            <a:ext cx="143637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78.0%</a:t>
            </a:r>
            <a:endParaRPr lang="en-US" altLang="zh-CN" sz="20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ACC</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8" name="椭圆 27"/>
          <p:cNvSpPr/>
          <p:nvPr/>
        </p:nvSpPr>
        <p:spPr>
          <a:xfrm>
            <a:off x="6553200" y="5059680"/>
            <a:ext cx="1178560"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9" name="文本框 8"/>
          <p:cNvSpPr txBox="1">
            <a:spLocks noChangeArrowheads="1"/>
          </p:cNvSpPr>
          <p:nvPr/>
        </p:nvSpPr>
        <p:spPr bwMode="auto">
          <a:xfrm>
            <a:off x="6424295" y="5424805"/>
            <a:ext cx="143637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78.0%</a:t>
            </a:r>
            <a:endParaRPr lang="en-US" altLang="zh-CN" sz="20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Precision</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1" name="椭圆 30"/>
          <p:cNvSpPr/>
          <p:nvPr/>
        </p:nvSpPr>
        <p:spPr>
          <a:xfrm>
            <a:off x="8457565" y="5059680"/>
            <a:ext cx="1177925"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2" name="文本框 8"/>
          <p:cNvSpPr txBox="1">
            <a:spLocks noChangeArrowheads="1"/>
          </p:cNvSpPr>
          <p:nvPr/>
        </p:nvSpPr>
        <p:spPr bwMode="auto">
          <a:xfrm>
            <a:off x="8328660" y="5425440"/>
            <a:ext cx="143510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0.785</a:t>
            </a:r>
            <a:endParaRPr lang="en-US" altLang="zh-CN" sz="20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F1-Score</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4" name="椭圆 33"/>
          <p:cNvSpPr/>
          <p:nvPr/>
        </p:nvSpPr>
        <p:spPr>
          <a:xfrm>
            <a:off x="4649470" y="5059680"/>
            <a:ext cx="1177925"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5" name="文本框 8"/>
          <p:cNvSpPr txBox="1">
            <a:spLocks noChangeArrowheads="1"/>
          </p:cNvSpPr>
          <p:nvPr/>
        </p:nvSpPr>
        <p:spPr bwMode="auto">
          <a:xfrm>
            <a:off x="4521200" y="5417820"/>
            <a:ext cx="143510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79.2%</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Recall</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7" name="椭圆 36"/>
          <p:cNvSpPr/>
          <p:nvPr/>
        </p:nvSpPr>
        <p:spPr>
          <a:xfrm>
            <a:off x="10360660" y="5059680"/>
            <a:ext cx="1178560" cy="1177925"/>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8" name="文本框 8"/>
          <p:cNvSpPr txBox="1">
            <a:spLocks noChangeArrowheads="1"/>
          </p:cNvSpPr>
          <p:nvPr/>
        </p:nvSpPr>
        <p:spPr bwMode="auto">
          <a:xfrm>
            <a:off x="10231755" y="5417820"/>
            <a:ext cx="1436370" cy="55308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1h30min</a:t>
            </a:r>
            <a:endParaRPr lang="en-US" altLang="zh-CN" sz="2000"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Time</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61" name="组合 60"/>
          <p:cNvGrpSpPr/>
          <p:nvPr/>
        </p:nvGrpSpPr>
        <p:grpSpPr>
          <a:xfrm rot="0">
            <a:off x="2426335" y="2968625"/>
            <a:ext cx="9432290" cy="1492250"/>
            <a:chOff x="-3313" y="11834"/>
            <a:chExt cx="14854" cy="2350"/>
          </a:xfrm>
        </p:grpSpPr>
        <p:sp>
          <p:nvSpPr>
            <p:cNvPr id="46" name="椭圆 45"/>
            <p:cNvSpPr/>
            <p:nvPr/>
          </p:nvSpPr>
          <p:spPr>
            <a:xfrm>
              <a:off x="-3056" y="11834"/>
              <a:ext cx="2351" cy="2350"/>
            </a:xfrm>
            <a:prstGeom prst="ellipse">
              <a:avLst/>
            </a:prstGeom>
            <a:solidFill>
              <a:schemeClr val="accent6"/>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7" name="文本框 8"/>
            <p:cNvSpPr txBox="1">
              <a:spLocks noChangeArrowheads="1"/>
            </p:cNvSpPr>
            <p:nvPr/>
          </p:nvSpPr>
          <p:spPr bwMode="auto">
            <a:xfrm>
              <a:off x="-3313" y="12647"/>
              <a:ext cx="2865" cy="7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+7.3%</a:t>
              </a:r>
              <a:endPar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9" name="椭圆 48"/>
            <p:cNvSpPr/>
            <p:nvPr/>
          </p:nvSpPr>
          <p:spPr>
            <a:xfrm>
              <a:off x="2939" y="11834"/>
              <a:ext cx="2351" cy="2350"/>
            </a:xfrm>
            <a:prstGeom prst="ellipse">
              <a:avLst/>
            </a:prstGeom>
            <a:solidFill>
              <a:schemeClr val="accent6"/>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0" name="文本框 8"/>
            <p:cNvSpPr txBox="1">
              <a:spLocks noChangeArrowheads="1"/>
            </p:cNvSpPr>
            <p:nvPr/>
          </p:nvSpPr>
          <p:spPr bwMode="auto">
            <a:xfrm>
              <a:off x="2682" y="12646"/>
              <a:ext cx="2865" cy="7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+8.2%</a:t>
              </a:r>
              <a:endPar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2" name="椭圆 51"/>
            <p:cNvSpPr/>
            <p:nvPr/>
          </p:nvSpPr>
          <p:spPr>
            <a:xfrm>
              <a:off x="5937" y="11834"/>
              <a:ext cx="2350" cy="2350"/>
            </a:xfrm>
            <a:prstGeom prst="ellipse">
              <a:avLst/>
            </a:prstGeom>
            <a:solidFill>
              <a:schemeClr val="accent6"/>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3" name="文本框 8"/>
            <p:cNvSpPr txBox="1">
              <a:spLocks noChangeArrowheads="1"/>
            </p:cNvSpPr>
            <p:nvPr/>
          </p:nvSpPr>
          <p:spPr bwMode="auto">
            <a:xfrm>
              <a:off x="5680" y="12647"/>
              <a:ext cx="2864" cy="7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+0.067</a:t>
              </a:r>
              <a:endPar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5" name="椭圆 54"/>
            <p:cNvSpPr/>
            <p:nvPr/>
          </p:nvSpPr>
          <p:spPr>
            <a:xfrm>
              <a:off x="-58" y="11834"/>
              <a:ext cx="2350" cy="2350"/>
            </a:xfrm>
            <a:prstGeom prst="ellipse">
              <a:avLst/>
            </a:prstGeom>
            <a:solidFill>
              <a:schemeClr val="accent6"/>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6" name="文本框 8"/>
            <p:cNvSpPr txBox="1">
              <a:spLocks noChangeArrowheads="1"/>
            </p:cNvSpPr>
            <p:nvPr/>
          </p:nvSpPr>
          <p:spPr bwMode="auto">
            <a:xfrm>
              <a:off x="-315" y="12632"/>
              <a:ext cx="2864" cy="7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+6.0%</a:t>
              </a:r>
              <a:endPar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8" name="椭圆 57"/>
            <p:cNvSpPr/>
            <p:nvPr/>
          </p:nvSpPr>
          <p:spPr>
            <a:xfrm>
              <a:off x="8934" y="11834"/>
              <a:ext cx="2351" cy="2350"/>
            </a:xfrm>
            <a:prstGeom prst="ellipse">
              <a:avLst/>
            </a:prstGeom>
            <a:solidFill>
              <a:srgbClr val="C00000"/>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9" name="文本框 8"/>
            <p:cNvSpPr txBox="1">
              <a:spLocks noChangeArrowheads="1"/>
            </p:cNvSpPr>
            <p:nvPr/>
          </p:nvSpPr>
          <p:spPr bwMode="auto">
            <a:xfrm>
              <a:off x="8677" y="12632"/>
              <a:ext cx="2865" cy="72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-2min</a:t>
              </a:r>
              <a:endParaRPr lang="en-US" altLang="zh-CN" sz="2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cxnSp>
        <p:nvCxnSpPr>
          <p:cNvPr id="76" name="直接箭头连接符 75"/>
          <p:cNvCxnSpPr>
            <a:stCxn id="25" idx="0"/>
            <a:endCxn id="46" idx="4"/>
          </p:cNvCxnSpPr>
          <p:nvPr/>
        </p:nvCxnSpPr>
        <p:spPr>
          <a:xfrm flipV="1">
            <a:off x="3335020" y="4460875"/>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sp>
        <p:nvSpPr>
          <p:cNvPr id="77" name="标题 6"/>
          <p:cNvSpPr txBox="1">
            <a:spLocks noGrp="1"/>
          </p:cNvSpPr>
          <p:nvPr/>
        </p:nvSpPr>
        <p:spPr>
          <a:xfrm>
            <a:off x="334010" y="1604645"/>
            <a:ext cx="2183765"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l">
              <a:lnSpc>
                <a:spcPct val="100000"/>
              </a:lnSpc>
            </a:pPr>
            <a:r>
              <a:rPr lang="zh-CN" altLang="en-US"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深兰</a:t>
            </a:r>
            <a:r>
              <a:rPr lang="en-US" altLang="zh-CN"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AutoCV</a:t>
            </a:r>
            <a:endParaRPr lang="en-US" altLang="zh-CN"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78" name="标题 6"/>
          <p:cNvSpPr txBox="1">
            <a:spLocks noGrp="1"/>
          </p:cNvSpPr>
          <p:nvPr/>
        </p:nvSpPr>
        <p:spPr>
          <a:xfrm>
            <a:off x="334010" y="5471160"/>
            <a:ext cx="2183765"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l">
              <a:lnSpc>
                <a:spcPct val="100000"/>
              </a:lnSpc>
            </a:pPr>
            <a:r>
              <a:rPr lang="zh-CN" altLang="en-US"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友商</a:t>
            </a:r>
            <a:r>
              <a:rPr lang="en-US" altLang="zh-CN"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AutoCV</a:t>
            </a:r>
            <a:endParaRPr lang="en-US" altLang="zh-CN" sz="2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cxnSp>
        <p:nvCxnSpPr>
          <p:cNvPr id="79" name="直接箭头连接符 78"/>
          <p:cNvCxnSpPr/>
          <p:nvPr/>
        </p:nvCxnSpPr>
        <p:spPr>
          <a:xfrm flipV="1">
            <a:off x="5238750" y="4460875"/>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0" name="直接箭头连接符 79"/>
          <p:cNvCxnSpPr/>
          <p:nvPr/>
        </p:nvCxnSpPr>
        <p:spPr>
          <a:xfrm flipV="1">
            <a:off x="7142480" y="4460875"/>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1" name="直接箭头连接符 80"/>
          <p:cNvCxnSpPr/>
          <p:nvPr/>
        </p:nvCxnSpPr>
        <p:spPr>
          <a:xfrm flipV="1">
            <a:off x="9046210" y="4460875"/>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2" name="直接箭头连接符 81"/>
          <p:cNvCxnSpPr/>
          <p:nvPr/>
        </p:nvCxnSpPr>
        <p:spPr>
          <a:xfrm flipV="1">
            <a:off x="10949940" y="4460875"/>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3" name="直接箭头连接符 82"/>
          <p:cNvCxnSpPr/>
          <p:nvPr/>
        </p:nvCxnSpPr>
        <p:spPr>
          <a:xfrm>
            <a:off x="3335655" y="2369820"/>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4" name="直接箭头连接符 83"/>
          <p:cNvCxnSpPr/>
          <p:nvPr/>
        </p:nvCxnSpPr>
        <p:spPr>
          <a:xfrm>
            <a:off x="5239385" y="2369820"/>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5" name="直接箭头连接符 84"/>
          <p:cNvCxnSpPr/>
          <p:nvPr/>
        </p:nvCxnSpPr>
        <p:spPr>
          <a:xfrm>
            <a:off x="7143115" y="2369820"/>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6" name="直接箭头连接符 85"/>
          <p:cNvCxnSpPr/>
          <p:nvPr/>
        </p:nvCxnSpPr>
        <p:spPr>
          <a:xfrm>
            <a:off x="9046845" y="2369820"/>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7" name="直接箭头连接符 86"/>
          <p:cNvCxnSpPr/>
          <p:nvPr/>
        </p:nvCxnSpPr>
        <p:spPr>
          <a:xfrm>
            <a:off x="10950575" y="2369820"/>
            <a:ext cx="1270" cy="598805"/>
          </a:xfrm>
          <a:prstGeom prst="straightConnector1">
            <a:avLst/>
          </a:prstGeom>
          <a:ln w="28575">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sp>
        <p:nvSpPr>
          <p:cNvPr id="89" name="文本框 88"/>
          <p:cNvSpPr txBox="1"/>
          <p:nvPr/>
        </p:nvSpPr>
        <p:spPr bwMode="auto">
          <a:xfrm>
            <a:off x="334010" y="1978025"/>
            <a:ext cx="1036955" cy="398780"/>
          </a:xfrm>
          <a:prstGeom prst="rect">
            <a:avLst/>
          </a:prstGeom>
          <a:noFill/>
          <a:ln w="9525">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400"/>
              </a:lnSpc>
              <a:spcBef>
                <a:spcPts val="0"/>
              </a:spcBef>
              <a:spcAft>
                <a:spcPts val="0"/>
              </a:spcAft>
            </a:pPr>
            <a:r>
              <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GPU 2080</a:t>
            </a:r>
            <a:endPar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90" name="文本框 89"/>
          <p:cNvSpPr txBox="1"/>
          <p:nvPr/>
        </p:nvSpPr>
        <p:spPr bwMode="auto">
          <a:xfrm>
            <a:off x="334010" y="5798185"/>
            <a:ext cx="1036955" cy="398780"/>
          </a:xfrm>
          <a:prstGeom prst="rect">
            <a:avLst/>
          </a:prstGeom>
          <a:noFill/>
          <a:ln w="9525">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400"/>
              </a:lnSpc>
              <a:spcBef>
                <a:spcPts val="0"/>
              </a:spcBef>
              <a:spcAft>
                <a:spcPts val="0"/>
              </a:spcAft>
            </a:pPr>
            <a:r>
              <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GPU V100</a:t>
            </a:r>
            <a:endPar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 name="标题 6"/>
          <p:cNvSpPr txBox="1">
            <a:spLocks noGrp="1"/>
          </p:cNvSpPr>
          <p:nvPr/>
        </p:nvSpPr>
        <p:spPr>
          <a:xfrm>
            <a:off x="1242695" y="388938"/>
            <a:ext cx="9706610"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在性能远超友商的同时，节约成本</a:t>
            </a:r>
            <a:r>
              <a:rPr lang="en-US" altLang="zh-CN"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800%</a:t>
            </a:r>
            <a:endParaRPr lang="en-US" altLang="zh-CN"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组合 108"/>
          <p:cNvGrpSpPr/>
          <p:nvPr/>
        </p:nvGrpSpPr>
        <p:grpSpPr>
          <a:xfrm>
            <a:off x="1238250" y="664845"/>
            <a:ext cx="1771650" cy="5528310"/>
            <a:chOff x="2309" y="1146"/>
            <a:chExt cx="2790" cy="8706"/>
          </a:xfrm>
        </p:grpSpPr>
        <p:grpSp>
          <p:nvGrpSpPr>
            <p:cNvPr id="104" name="组合 103"/>
            <p:cNvGrpSpPr/>
            <p:nvPr/>
          </p:nvGrpSpPr>
          <p:grpSpPr>
            <a:xfrm>
              <a:off x="2309" y="1146"/>
              <a:ext cx="2791" cy="794"/>
              <a:chOff x="2309" y="1146"/>
              <a:chExt cx="2791" cy="794"/>
            </a:xfrm>
          </p:grpSpPr>
          <p:sp>
            <p:nvSpPr>
              <p:cNvPr id="2" name="椭圆 11"/>
              <p:cNvSpPr>
                <a:spLocks noChangeArrowheads="1"/>
              </p:cNvSpPr>
              <p:nvPr/>
            </p:nvSpPr>
            <p:spPr bwMode="auto">
              <a:xfrm>
                <a:off x="2309" y="1146"/>
                <a:ext cx="794" cy="794"/>
              </a:xfrm>
              <a:prstGeom prst="ellipse">
                <a:avLst/>
              </a:prstGeom>
              <a:solidFill>
                <a:srgbClr val="ED7D31"/>
              </a:solidFill>
              <a:ln>
                <a:solidFill>
                  <a:srgbClr val="ED7D31"/>
                </a:solidFill>
              </a:ln>
            </p:spPr>
            <p:style>
              <a:lnRef idx="2">
                <a:srgbClr val="4472C4">
                  <a:shade val="50000"/>
                </a:srgbClr>
              </a:lnRef>
              <a:fillRef idx="1">
                <a:srgbClr val="4472C4"/>
              </a:fillRef>
              <a:effectRef idx="0">
                <a:srgbClr val="4472C4"/>
              </a:effectRef>
              <a:fontRef idx="minor">
                <a:sysClr val="window" lastClr="FFFFFF"/>
              </a:fontRef>
            </p:style>
            <p:txBody>
              <a:bodyPr vertOverflow="overflow" horzOverflow="overflow" vert="horz" wrap="square" numCol="1" spcCol="0" rtlCol="0" fromWordArt="0" anchor="ctr" anchorCtr="0" forceAA="0" compatLnSpc="1">
                <a:noAutofit/>
              </a:bodyPr>
              <a:p>
                <a:pPr lvl="0" algn="ctr"/>
                <a:r>
                  <a:rPr lang="zh-CN" altLang="en-US" sz="2000" b="1">
                    <a:latin typeface="苹方-简" panose="020B0400000000000000" charset="-122"/>
                    <a:ea typeface="苹方-简" panose="020B0400000000000000" charset="-122"/>
                    <a:sym typeface="宋体" panose="02010600030101010101" pitchFamily="2" charset="-122"/>
                  </a:rPr>
                  <a:t>1</a:t>
                </a:r>
                <a:endParaRPr lang="zh-CN" altLang="en-US" sz="2000" b="1">
                  <a:latin typeface="苹方-简" panose="020B0400000000000000" charset="-122"/>
                  <a:ea typeface="苹方-简" panose="020B0400000000000000" charset="-122"/>
                  <a:sym typeface="宋体" panose="02010600030101010101" pitchFamily="2" charset="-122"/>
                </a:endParaRPr>
              </a:p>
            </p:txBody>
          </p:sp>
          <p:sp>
            <p:nvSpPr>
              <p:cNvPr id="11" name="直接连接符 10"/>
              <p:cNvSpPr>
                <a:spLocks noChangeShapeType="1"/>
              </p:cNvSpPr>
              <p:nvPr/>
            </p:nvSpPr>
            <p:spPr bwMode="auto">
              <a:xfrm>
                <a:off x="3494" y="1317"/>
                <a:ext cx="3" cy="453"/>
              </a:xfrm>
              <a:prstGeom prst="line">
                <a:avLst/>
              </a:prstGeom>
              <a:noFill/>
              <a:ln w="9525">
                <a:solidFill>
                  <a:schemeClr val="bg1">
                    <a:lumMod val="85000"/>
                    <a:alpha val="60000"/>
                  </a:schemeClr>
                </a:solidFill>
                <a:round/>
              </a:ln>
              <a:extLst>
                <a:ext uri="{909E8E84-426E-40DD-AFC4-6F175D3DCCD1}">
                  <a14:hiddenFill xmlns:a14="http://schemas.microsoft.com/office/drawing/2010/main">
                    <a:noFill/>
                  </a14:hiddenFill>
                </a:ext>
              </a:extLst>
            </p:spPr>
            <p:txBody>
              <a:bodyPr/>
              <a:p>
                <a:endParaRPr lang="zh-CN" altLang="en-US">
                  <a:solidFill>
                    <a:srgbClr val="C83E3C"/>
                  </a:solidFill>
                  <a:latin typeface="苹方-简" panose="020B0400000000000000" charset="-122"/>
                  <a:ea typeface="苹方-简" panose="020B0400000000000000" charset="-122"/>
                  <a:cs typeface="苹方-简" panose="020B0400000000000000" charset="-122"/>
                </a:endParaRPr>
              </a:p>
            </p:txBody>
          </p:sp>
          <p:sp>
            <p:nvSpPr>
              <p:cNvPr id="12" name="TextBox 7"/>
              <p:cNvSpPr>
                <a:spLocks noChangeArrowheads="1"/>
              </p:cNvSpPr>
              <p:nvPr/>
            </p:nvSpPr>
            <p:spPr bwMode="auto">
              <a:xfrm>
                <a:off x="3832" y="1182"/>
                <a:ext cx="1269" cy="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p>
                <a:r>
                  <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rPr>
                  <a:t>团队</a:t>
                </a:r>
                <a:endPar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endParaRPr>
              </a:p>
            </p:txBody>
          </p:sp>
        </p:grpSp>
        <p:grpSp>
          <p:nvGrpSpPr>
            <p:cNvPr id="105" name="组合 104"/>
            <p:cNvGrpSpPr/>
            <p:nvPr/>
          </p:nvGrpSpPr>
          <p:grpSpPr>
            <a:xfrm>
              <a:off x="2309" y="3124"/>
              <a:ext cx="2790" cy="794"/>
              <a:chOff x="2309" y="3185"/>
              <a:chExt cx="2790" cy="794"/>
            </a:xfrm>
          </p:grpSpPr>
          <p:sp>
            <p:nvSpPr>
              <p:cNvPr id="33" name="椭圆 11"/>
              <p:cNvSpPr>
                <a:spLocks noChangeArrowheads="1"/>
              </p:cNvSpPr>
              <p:nvPr/>
            </p:nvSpPr>
            <p:spPr bwMode="auto">
              <a:xfrm>
                <a:off x="2309" y="3185"/>
                <a:ext cx="794" cy="794"/>
              </a:xfrm>
              <a:prstGeom prst="ellipse">
                <a:avLst/>
              </a:prstGeom>
              <a:solidFill>
                <a:srgbClr val="ED7D31"/>
              </a:solidFill>
              <a:ln>
                <a:solidFill>
                  <a:srgbClr val="ED7D31"/>
                </a:solidFill>
              </a:ln>
            </p:spPr>
            <p:style>
              <a:lnRef idx="2">
                <a:srgbClr val="4472C4">
                  <a:shade val="50000"/>
                </a:srgbClr>
              </a:lnRef>
              <a:fillRef idx="1">
                <a:srgbClr val="4472C4"/>
              </a:fillRef>
              <a:effectRef idx="0">
                <a:srgbClr val="4472C4"/>
              </a:effectRef>
              <a:fontRef idx="minor">
                <a:sysClr val="window" lastClr="FFFFFF"/>
              </a:fontRef>
            </p:style>
            <p:txBody>
              <a:bodyPr vertOverflow="overflow" horzOverflow="overflow" vert="horz" wrap="square" numCol="1" spcCol="0" rtlCol="0" fromWordArt="0" anchor="ctr" anchorCtr="0" forceAA="0" compatLnSpc="1">
                <a:noAutofit/>
              </a:bodyPr>
              <a:p>
                <a:pPr lvl="0" algn="ctr"/>
                <a:r>
                  <a:rPr lang="zh-CN" altLang="en-US" sz="2000" b="1">
                    <a:latin typeface="苹方-简" panose="020B0400000000000000" charset="-122"/>
                    <a:ea typeface="苹方-简" panose="020B0400000000000000" charset="-122"/>
                    <a:sym typeface="宋体" panose="02010600030101010101" pitchFamily="2" charset="-122"/>
                  </a:rPr>
                  <a:t>2</a:t>
                </a:r>
                <a:endParaRPr lang="zh-CN" altLang="en-US" sz="2000" b="1">
                  <a:latin typeface="苹方-简" panose="020B0400000000000000" charset="-122"/>
                  <a:ea typeface="苹方-简" panose="020B0400000000000000" charset="-122"/>
                  <a:sym typeface="宋体" panose="02010600030101010101" pitchFamily="2" charset="-122"/>
                </a:endParaRPr>
              </a:p>
            </p:txBody>
          </p:sp>
          <p:sp>
            <p:nvSpPr>
              <p:cNvPr id="35" name="直接连接符 34"/>
              <p:cNvSpPr>
                <a:spLocks noChangeShapeType="1"/>
              </p:cNvSpPr>
              <p:nvPr/>
            </p:nvSpPr>
            <p:spPr bwMode="auto">
              <a:xfrm>
                <a:off x="3494" y="3355"/>
                <a:ext cx="3" cy="454"/>
              </a:xfrm>
              <a:prstGeom prst="line">
                <a:avLst/>
              </a:prstGeom>
              <a:noFill/>
              <a:ln w="9525">
                <a:solidFill>
                  <a:schemeClr val="bg1">
                    <a:lumMod val="85000"/>
                    <a:alpha val="60000"/>
                  </a:schemeClr>
                </a:solidFill>
                <a:round/>
              </a:ln>
              <a:extLst>
                <a:ext uri="{909E8E84-426E-40DD-AFC4-6F175D3DCCD1}">
                  <a14:hiddenFill xmlns:a14="http://schemas.microsoft.com/office/drawing/2010/main">
                    <a:noFill/>
                  </a14:hiddenFill>
                </a:ext>
              </a:extLst>
            </p:spPr>
            <p:txBody>
              <a:bodyPr/>
              <a:p>
                <a:endParaRPr lang="zh-CN" altLang="en-US">
                  <a:solidFill>
                    <a:srgbClr val="C83E3C"/>
                  </a:solidFill>
                  <a:latin typeface="苹方-简" panose="020B0400000000000000" charset="-122"/>
                  <a:ea typeface="苹方-简" panose="020B0400000000000000" charset="-122"/>
                  <a:cs typeface="苹方-简" panose="020B0400000000000000" charset="-122"/>
                </a:endParaRPr>
              </a:p>
            </p:txBody>
          </p:sp>
          <p:sp>
            <p:nvSpPr>
              <p:cNvPr id="37" name="TextBox 7"/>
              <p:cNvSpPr>
                <a:spLocks noChangeArrowheads="1"/>
              </p:cNvSpPr>
              <p:nvPr/>
            </p:nvSpPr>
            <p:spPr bwMode="auto">
              <a:xfrm>
                <a:off x="3831" y="3220"/>
                <a:ext cx="1269" cy="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p>
                <a:r>
                  <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rPr>
                  <a:t>产品</a:t>
                </a:r>
                <a:endPar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endParaRPr>
              </a:p>
            </p:txBody>
          </p:sp>
        </p:grpSp>
        <p:grpSp>
          <p:nvGrpSpPr>
            <p:cNvPr id="106" name="组合 105"/>
            <p:cNvGrpSpPr/>
            <p:nvPr/>
          </p:nvGrpSpPr>
          <p:grpSpPr>
            <a:xfrm>
              <a:off x="2309" y="5102"/>
              <a:ext cx="2790" cy="794"/>
              <a:chOff x="2309" y="5142"/>
              <a:chExt cx="2790" cy="794"/>
            </a:xfrm>
          </p:grpSpPr>
          <p:sp>
            <p:nvSpPr>
              <p:cNvPr id="41" name="椭圆 11"/>
              <p:cNvSpPr>
                <a:spLocks noChangeArrowheads="1"/>
              </p:cNvSpPr>
              <p:nvPr/>
            </p:nvSpPr>
            <p:spPr bwMode="auto">
              <a:xfrm>
                <a:off x="2309" y="5142"/>
                <a:ext cx="794" cy="794"/>
              </a:xfrm>
              <a:prstGeom prst="ellipse">
                <a:avLst/>
              </a:prstGeom>
              <a:solidFill>
                <a:srgbClr val="ED7D31"/>
              </a:solidFill>
              <a:ln>
                <a:solidFill>
                  <a:srgbClr val="ED7D31"/>
                </a:solidFill>
              </a:ln>
            </p:spPr>
            <p:style>
              <a:lnRef idx="2">
                <a:srgbClr val="4472C4">
                  <a:shade val="50000"/>
                </a:srgbClr>
              </a:lnRef>
              <a:fillRef idx="1">
                <a:srgbClr val="4472C4"/>
              </a:fillRef>
              <a:effectRef idx="0">
                <a:srgbClr val="4472C4"/>
              </a:effectRef>
              <a:fontRef idx="minor">
                <a:sysClr val="window" lastClr="FFFFFF"/>
              </a:fontRef>
            </p:style>
            <p:txBody>
              <a:bodyPr vertOverflow="overflow" horzOverflow="overflow" vert="horz" wrap="square" numCol="1" spcCol="0" rtlCol="0" fromWordArt="0" anchor="ctr" anchorCtr="0" forceAA="0" compatLnSpc="1">
                <a:noAutofit/>
              </a:bodyPr>
              <a:p>
                <a:pPr lvl="0" algn="ctr"/>
                <a:r>
                  <a:rPr lang="zh-CN" altLang="en-US" sz="2000" b="1">
                    <a:latin typeface="苹方-简" panose="020B0400000000000000" charset="-122"/>
                    <a:ea typeface="苹方-简" panose="020B0400000000000000" charset="-122"/>
                    <a:sym typeface="宋体" panose="02010600030101010101" pitchFamily="2" charset="-122"/>
                  </a:rPr>
                  <a:t>3</a:t>
                </a:r>
                <a:endParaRPr lang="zh-CN" altLang="en-US" sz="2000" b="1">
                  <a:latin typeface="苹方-简" panose="020B0400000000000000" charset="-122"/>
                  <a:ea typeface="苹方-简" panose="020B0400000000000000" charset="-122"/>
                  <a:sym typeface="宋体" panose="02010600030101010101" pitchFamily="2" charset="-122"/>
                </a:endParaRPr>
              </a:p>
            </p:txBody>
          </p:sp>
          <p:sp>
            <p:nvSpPr>
              <p:cNvPr id="44" name="直接连接符 43"/>
              <p:cNvSpPr>
                <a:spLocks noChangeShapeType="1"/>
              </p:cNvSpPr>
              <p:nvPr/>
            </p:nvSpPr>
            <p:spPr bwMode="auto">
              <a:xfrm>
                <a:off x="3494" y="5313"/>
                <a:ext cx="3" cy="454"/>
              </a:xfrm>
              <a:prstGeom prst="line">
                <a:avLst/>
              </a:prstGeom>
              <a:noFill/>
              <a:ln w="9525">
                <a:solidFill>
                  <a:schemeClr val="bg1">
                    <a:lumMod val="85000"/>
                    <a:alpha val="60000"/>
                  </a:schemeClr>
                </a:solidFill>
                <a:round/>
              </a:ln>
              <a:extLst>
                <a:ext uri="{909E8E84-426E-40DD-AFC4-6F175D3DCCD1}">
                  <a14:hiddenFill xmlns:a14="http://schemas.microsoft.com/office/drawing/2010/main">
                    <a:noFill/>
                  </a14:hiddenFill>
                </a:ext>
              </a:extLst>
            </p:spPr>
            <p:txBody>
              <a:bodyPr/>
              <a:p>
                <a:endParaRPr lang="zh-CN" altLang="en-US">
                  <a:solidFill>
                    <a:srgbClr val="C83E3C"/>
                  </a:solidFill>
                  <a:latin typeface="苹方-简" panose="020B0400000000000000" charset="-122"/>
                  <a:ea typeface="苹方-简" panose="020B0400000000000000" charset="-122"/>
                  <a:cs typeface="苹方-简" panose="020B0400000000000000" charset="-122"/>
                </a:endParaRPr>
              </a:p>
            </p:txBody>
          </p:sp>
          <p:sp>
            <p:nvSpPr>
              <p:cNvPr id="46" name="TextBox 7"/>
              <p:cNvSpPr>
                <a:spLocks noChangeArrowheads="1"/>
              </p:cNvSpPr>
              <p:nvPr/>
            </p:nvSpPr>
            <p:spPr bwMode="auto">
              <a:xfrm>
                <a:off x="3831" y="5177"/>
                <a:ext cx="1269" cy="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p>
                <a:r>
                  <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rPr>
                  <a:t>案例</a:t>
                </a:r>
                <a:endPar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endParaRPr>
              </a:p>
            </p:txBody>
          </p:sp>
        </p:grpSp>
        <p:grpSp>
          <p:nvGrpSpPr>
            <p:cNvPr id="107" name="组合 106"/>
            <p:cNvGrpSpPr/>
            <p:nvPr/>
          </p:nvGrpSpPr>
          <p:grpSpPr>
            <a:xfrm>
              <a:off x="2309" y="7080"/>
              <a:ext cx="2790" cy="794"/>
              <a:chOff x="2309" y="7101"/>
              <a:chExt cx="2790" cy="794"/>
            </a:xfrm>
          </p:grpSpPr>
          <p:sp>
            <p:nvSpPr>
              <p:cNvPr id="55" name="椭圆 11"/>
              <p:cNvSpPr>
                <a:spLocks noChangeArrowheads="1"/>
              </p:cNvSpPr>
              <p:nvPr/>
            </p:nvSpPr>
            <p:spPr bwMode="auto">
              <a:xfrm>
                <a:off x="2309" y="7101"/>
                <a:ext cx="794" cy="794"/>
              </a:xfrm>
              <a:prstGeom prst="ellipse">
                <a:avLst/>
              </a:prstGeom>
              <a:solidFill>
                <a:srgbClr val="ED7D31"/>
              </a:solidFill>
              <a:ln>
                <a:solidFill>
                  <a:srgbClr val="ED7D31"/>
                </a:solidFill>
              </a:ln>
            </p:spPr>
            <p:style>
              <a:lnRef idx="2">
                <a:srgbClr val="4472C4">
                  <a:shade val="50000"/>
                </a:srgbClr>
              </a:lnRef>
              <a:fillRef idx="1">
                <a:srgbClr val="4472C4"/>
              </a:fillRef>
              <a:effectRef idx="0">
                <a:srgbClr val="4472C4"/>
              </a:effectRef>
              <a:fontRef idx="minor">
                <a:sysClr val="window" lastClr="FFFFFF"/>
              </a:fontRef>
            </p:style>
            <p:txBody>
              <a:bodyPr vertOverflow="overflow" horzOverflow="overflow" vert="horz" wrap="square" numCol="1" spcCol="0" rtlCol="0" fromWordArt="0" anchor="ctr" anchorCtr="0" forceAA="0" compatLnSpc="1">
                <a:noAutofit/>
              </a:bodyPr>
              <a:p>
                <a:pPr lvl="0" algn="ctr"/>
                <a:r>
                  <a:rPr lang="zh-CN" altLang="en-US" sz="2000" b="1">
                    <a:latin typeface="苹方-简" panose="020B0400000000000000" charset="-122"/>
                    <a:ea typeface="苹方-简" panose="020B0400000000000000" charset="-122"/>
                    <a:sym typeface="宋体" panose="02010600030101010101" pitchFamily="2" charset="-122"/>
                  </a:rPr>
                  <a:t>4</a:t>
                </a:r>
                <a:endParaRPr lang="zh-CN" altLang="en-US" sz="2000" b="1">
                  <a:latin typeface="苹方-简" panose="020B0400000000000000" charset="-122"/>
                  <a:ea typeface="苹方-简" panose="020B0400000000000000" charset="-122"/>
                  <a:sym typeface="宋体" panose="02010600030101010101" pitchFamily="2" charset="-122"/>
                </a:endParaRPr>
              </a:p>
            </p:txBody>
          </p:sp>
          <p:sp>
            <p:nvSpPr>
              <p:cNvPr id="62" name="直接连接符 61"/>
              <p:cNvSpPr>
                <a:spLocks noChangeShapeType="1"/>
              </p:cNvSpPr>
              <p:nvPr/>
            </p:nvSpPr>
            <p:spPr bwMode="auto">
              <a:xfrm>
                <a:off x="3494" y="7271"/>
                <a:ext cx="3" cy="454"/>
              </a:xfrm>
              <a:prstGeom prst="line">
                <a:avLst/>
              </a:prstGeom>
              <a:noFill/>
              <a:ln w="9525">
                <a:solidFill>
                  <a:schemeClr val="bg1">
                    <a:lumMod val="85000"/>
                    <a:alpha val="60000"/>
                  </a:schemeClr>
                </a:solidFill>
                <a:round/>
              </a:ln>
              <a:extLst>
                <a:ext uri="{909E8E84-426E-40DD-AFC4-6F175D3DCCD1}">
                  <a14:hiddenFill xmlns:a14="http://schemas.microsoft.com/office/drawing/2010/main">
                    <a:noFill/>
                  </a14:hiddenFill>
                </a:ext>
              </a:extLst>
            </p:spPr>
            <p:txBody>
              <a:bodyPr/>
              <a:p>
                <a:endParaRPr lang="zh-CN" altLang="en-US">
                  <a:solidFill>
                    <a:srgbClr val="C83E3C"/>
                  </a:solidFill>
                  <a:latin typeface="苹方-简" panose="020B0400000000000000" charset="-122"/>
                  <a:ea typeface="苹方-简" panose="020B0400000000000000" charset="-122"/>
                  <a:cs typeface="苹方-简" panose="020B0400000000000000" charset="-122"/>
                </a:endParaRPr>
              </a:p>
            </p:txBody>
          </p:sp>
          <p:sp>
            <p:nvSpPr>
              <p:cNvPr id="67" name="TextBox 7"/>
              <p:cNvSpPr>
                <a:spLocks noChangeArrowheads="1"/>
              </p:cNvSpPr>
              <p:nvPr/>
            </p:nvSpPr>
            <p:spPr bwMode="auto">
              <a:xfrm>
                <a:off x="3831" y="7135"/>
                <a:ext cx="1269" cy="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p>
                <a:r>
                  <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rPr>
                  <a:t>服务</a:t>
                </a:r>
                <a:endPar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endParaRPr>
              </a:p>
            </p:txBody>
          </p:sp>
        </p:grpSp>
        <p:grpSp>
          <p:nvGrpSpPr>
            <p:cNvPr id="108" name="组合 107"/>
            <p:cNvGrpSpPr/>
            <p:nvPr/>
          </p:nvGrpSpPr>
          <p:grpSpPr>
            <a:xfrm>
              <a:off x="2309" y="9058"/>
              <a:ext cx="2790" cy="794"/>
              <a:chOff x="2309" y="9058"/>
              <a:chExt cx="2790" cy="794"/>
            </a:xfrm>
          </p:grpSpPr>
          <p:sp>
            <p:nvSpPr>
              <p:cNvPr id="78" name="椭圆 11"/>
              <p:cNvSpPr>
                <a:spLocks noChangeArrowheads="1"/>
              </p:cNvSpPr>
              <p:nvPr/>
            </p:nvSpPr>
            <p:spPr bwMode="auto">
              <a:xfrm>
                <a:off x="2309" y="9058"/>
                <a:ext cx="794" cy="794"/>
              </a:xfrm>
              <a:prstGeom prst="ellipse">
                <a:avLst/>
              </a:prstGeom>
              <a:solidFill>
                <a:srgbClr val="ED7D31"/>
              </a:solidFill>
              <a:ln>
                <a:solidFill>
                  <a:srgbClr val="ED7D31"/>
                </a:solidFill>
              </a:ln>
            </p:spPr>
            <p:style>
              <a:lnRef idx="2">
                <a:srgbClr val="4472C4">
                  <a:shade val="50000"/>
                </a:srgbClr>
              </a:lnRef>
              <a:fillRef idx="1">
                <a:srgbClr val="4472C4"/>
              </a:fillRef>
              <a:effectRef idx="0">
                <a:srgbClr val="4472C4"/>
              </a:effectRef>
              <a:fontRef idx="minor">
                <a:sysClr val="window" lastClr="FFFFFF"/>
              </a:fontRef>
            </p:style>
            <p:txBody>
              <a:bodyPr vertOverflow="overflow" horzOverflow="overflow" vert="horz" wrap="square" numCol="1" spcCol="0" rtlCol="0" fromWordArt="0" anchor="ctr" anchorCtr="0" forceAA="0" compatLnSpc="1">
                <a:noAutofit/>
              </a:bodyPr>
              <a:p>
                <a:pPr lvl="0" algn="ctr"/>
                <a:r>
                  <a:rPr lang="zh-CN" altLang="en-US" sz="2000" b="1">
                    <a:latin typeface="苹方-简" panose="020B0400000000000000" charset="-122"/>
                    <a:ea typeface="苹方-简" panose="020B0400000000000000" charset="-122"/>
                    <a:sym typeface="宋体" panose="02010600030101010101" pitchFamily="2" charset="-122"/>
                  </a:rPr>
                  <a:t>5</a:t>
                </a:r>
                <a:endParaRPr lang="zh-CN" altLang="en-US" sz="2000" b="1">
                  <a:latin typeface="苹方-简" panose="020B0400000000000000" charset="-122"/>
                  <a:ea typeface="苹方-简" panose="020B0400000000000000" charset="-122"/>
                  <a:sym typeface="宋体" panose="02010600030101010101" pitchFamily="2" charset="-122"/>
                </a:endParaRPr>
              </a:p>
            </p:txBody>
          </p:sp>
          <p:sp>
            <p:nvSpPr>
              <p:cNvPr id="83" name="直接连接符 82"/>
              <p:cNvSpPr>
                <a:spLocks noChangeShapeType="1"/>
              </p:cNvSpPr>
              <p:nvPr/>
            </p:nvSpPr>
            <p:spPr bwMode="auto">
              <a:xfrm>
                <a:off x="3494" y="9229"/>
                <a:ext cx="3" cy="454"/>
              </a:xfrm>
              <a:prstGeom prst="line">
                <a:avLst/>
              </a:prstGeom>
              <a:noFill/>
              <a:ln w="9525">
                <a:solidFill>
                  <a:schemeClr val="bg1">
                    <a:lumMod val="85000"/>
                    <a:alpha val="60000"/>
                  </a:schemeClr>
                </a:solidFill>
                <a:round/>
              </a:ln>
              <a:extLst>
                <a:ext uri="{909E8E84-426E-40DD-AFC4-6F175D3DCCD1}">
                  <a14:hiddenFill xmlns:a14="http://schemas.microsoft.com/office/drawing/2010/main">
                    <a:noFill/>
                  </a14:hiddenFill>
                </a:ext>
              </a:extLst>
            </p:spPr>
            <p:txBody>
              <a:bodyPr/>
              <a:p>
                <a:endParaRPr lang="zh-CN" altLang="en-US">
                  <a:solidFill>
                    <a:srgbClr val="C83E3C"/>
                  </a:solidFill>
                  <a:latin typeface="苹方-简" panose="020B0400000000000000" charset="-122"/>
                  <a:ea typeface="苹方-简" panose="020B0400000000000000" charset="-122"/>
                  <a:cs typeface="苹方-简" panose="020B0400000000000000" charset="-122"/>
                </a:endParaRPr>
              </a:p>
            </p:txBody>
          </p:sp>
          <p:sp>
            <p:nvSpPr>
              <p:cNvPr id="90" name="TextBox 7"/>
              <p:cNvSpPr>
                <a:spLocks noChangeArrowheads="1"/>
              </p:cNvSpPr>
              <p:nvPr/>
            </p:nvSpPr>
            <p:spPr bwMode="auto">
              <a:xfrm>
                <a:off x="3831" y="9093"/>
                <a:ext cx="1269" cy="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p>
                <a:r>
                  <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rPr>
                  <a:t>总结</a:t>
                </a:r>
                <a:endParaRPr lang="zh-CN" altLang="en-US" sz="2400" dirty="0">
                  <a:solidFill>
                    <a:schemeClr val="tx1"/>
                  </a:solidFill>
                  <a:latin typeface="苹方-简" panose="020B0400000000000000" charset="-122"/>
                  <a:ea typeface="苹方-简" panose="020B0400000000000000" charset="-122"/>
                  <a:cs typeface="苹方-简" panose="020B0400000000000000" charset="-122"/>
                  <a:sym typeface="微软雅黑" panose="020B0503020204020204" pitchFamily="34" charset="-122"/>
                </a:endParaRPr>
              </a:p>
            </p:txBody>
          </p:sp>
        </p:grpSp>
      </p:gr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pic>
        <p:nvPicPr>
          <p:cNvPr id="11" name="图片 10" descr="1591932783514"/>
          <p:cNvPicPr>
            <a:picLocks noChangeAspect="1"/>
          </p:cNvPicPr>
          <p:nvPr/>
        </p:nvPicPr>
        <p:blipFill>
          <a:blip r:embed="rId4"/>
          <a:stretch>
            <a:fillRect/>
          </a:stretch>
        </p:blipFill>
        <p:spPr>
          <a:xfrm>
            <a:off x="2687955" y="1605280"/>
            <a:ext cx="6816090" cy="4635500"/>
          </a:xfrm>
          <a:prstGeom prst="rect">
            <a:avLst/>
          </a:prstGeom>
        </p:spPr>
      </p:pic>
      <p:sp>
        <p:nvSpPr>
          <p:cNvPr id="4" name="标题 6"/>
          <p:cNvSpPr txBox="1">
            <a:spLocks noGrp="1"/>
          </p:cNvSpPr>
          <p:nvPr/>
        </p:nvSpPr>
        <p:spPr>
          <a:xfrm>
            <a:off x="867728" y="543560"/>
            <a:ext cx="10456545"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在多个业内权威数据集中验证，性能均远超友商，硬件成本仅为友商的</a:t>
            </a:r>
            <a:r>
              <a:rPr lang="en-US" altLang="zh-CN"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1/10</a:t>
            </a:r>
            <a:endParaRPr lang="en-US" altLang="zh-CN"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 name="文本框 4"/>
          <p:cNvSpPr txBox="1"/>
          <p:nvPr/>
        </p:nvSpPr>
        <p:spPr bwMode="auto">
          <a:xfrm>
            <a:off x="438785" y="955675"/>
            <a:ext cx="11314430" cy="398780"/>
          </a:xfrm>
          <a:prstGeom prst="rect">
            <a:avLst/>
          </a:prstGeom>
          <a:noFill/>
          <a:ln w="9525">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lnSpc>
                <a:spcPts val="2400"/>
              </a:lnSpc>
              <a:spcBef>
                <a:spcPts val="0"/>
              </a:spcBef>
              <a:spcAft>
                <a:spcPts val="0"/>
              </a:spcAft>
            </a:pPr>
            <a:r>
              <a:rPr lang="en-US" altLang="zh-CN" sz="1200">
                <a:solidFill>
                  <a:schemeClr val="tx1"/>
                </a:solidFill>
                <a:latin typeface="Microsoft YaHei" panose="020B0503020204020204" charset="-122"/>
                <a:ea typeface="Microsoft YaHei" panose="020B0503020204020204" charset="-122"/>
                <a:cs typeface="Microsoft YaHei" panose="020B0503020204020204" charset="-122"/>
                <a:sym typeface="+mn-ea"/>
              </a:rPr>
              <a:t>（训练时间</a:t>
            </a:r>
            <a:r>
              <a:rPr lang="zh-CN" altLang="en-US" sz="1200">
                <a:solidFill>
                  <a:schemeClr val="tx1"/>
                </a:solidFill>
                <a:latin typeface="Microsoft YaHei" panose="020B0503020204020204" charset="-122"/>
                <a:ea typeface="Microsoft YaHei" panose="020B0503020204020204" charset="-122"/>
                <a:cs typeface="Microsoft YaHei" panose="020B0503020204020204" charset="-122"/>
                <a:sym typeface="+mn-ea"/>
              </a:rPr>
              <a:t>稍</a:t>
            </a:r>
            <a:r>
              <a:rPr lang="en-US" altLang="zh-CN" sz="1200">
                <a:solidFill>
                  <a:schemeClr val="tx1"/>
                </a:solidFill>
                <a:latin typeface="Microsoft YaHei" panose="020B0503020204020204" charset="-122"/>
                <a:ea typeface="Microsoft YaHei" panose="020B0503020204020204" charset="-122"/>
                <a:cs typeface="Microsoft YaHei" panose="020B0503020204020204" charset="-122"/>
                <a:sym typeface="+mn-ea"/>
              </a:rPr>
              <a:t>高于友商是因为我们的服务器是2080GPU</a:t>
            </a:r>
            <a:r>
              <a:rPr lang="zh-CN" altLang="en-US" sz="1200">
                <a:solidFill>
                  <a:schemeClr val="tx1"/>
                </a:solidFill>
                <a:latin typeface="Microsoft YaHei" panose="020B0503020204020204" charset="-122"/>
                <a:ea typeface="Microsoft YaHei" panose="020B0503020204020204" charset="-122"/>
                <a:cs typeface="Microsoft YaHei" panose="020B0503020204020204" charset="-122"/>
                <a:sym typeface="+mn-ea"/>
              </a:rPr>
              <a:t>（约</a:t>
            </a:r>
            <a:r>
              <a:rPr lang="en-US" altLang="zh-CN" sz="1200">
                <a:solidFill>
                  <a:schemeClr val="tx1"/>
                </a:solidFill>
                <a:latin typeface="Microsoft YaHei" panose="020B0503020204020204" charset="-122"/>
                <a:ea typeface="Microsoft YaHei" panose="020B0503020204020204" charset="-122"/>
                <a:cs typeface="Microsoft YaHei" panose="020B0503020204020204" charset="-122"/>
                <a:sym typeface="+mn-ea"/>
              </a:rPr>
              <a:t>6899</a:t>
            </a:r>
            <a:r>
              <a:rPr lang="zh-CN" altLang="en-US" sz="1200">
                <a:solidFill>
                  <a:schemeClr val="tx1"/>
                </a:solidFill>
                <a:latin typeface="Microsoft YaHei" panose="020B0503020204020204" charset="-122"/>
                <a:ea typeface="Microsoft YaHei" panose="020B0503020204020204" charset="-122"/>
                <a:cs typeface="Microsoft YaHei" panose="020B0503020204020204" charset="-122"/>
                <a:sym typeface="+mn-ea"/>
              </a:rPr>
              <a:t>元）</a:t>
            </a:r>
            <a:r>
              <a:rPr lang="en-US" altLang="zh-CN" sz="1200">
                <a:solidFill>
                  <a:schemeClr val="tx1"/>
                </a:solidFill>
                <a:latin typeface="Microsoft YaHei" panose="020B0503020204020204" charset="-122"/>
                <a:ea typeface="Microsoft YaHei" panose="020B0503020204020204" charset="-122"/>
                <a:cs typeface="Microsoft YaHei" panose="020B0503020204020204" charset="-122"/>
                <a:sym typeface="+mn-ea"/>
              </a:rPr>
              <a:t>，而友商使用的是V100GPU</a:t>
            </a:r>
            <a:r>
              <a:rPr lang="zh-CN" altLang="en-US" sz="1200">
                <a:solidFill>
                  <a:schemeClr val="tx1"/>
                </a:solidFill>
                <a:latin typeface="Microsoft YaHei" panose="020B0503020204020204" charset="-122"/>
                <a:ea typeface="Microsoft YaHei" panose="020B0503020204020204" charset="-122"/>
                <a:cs typeface="Microsoft YaHei" panose="020B0503020204020204" charset="-122"/>
                <a:sym typeface="+mn-ea"/>
              </a:rPr>
              <a:t>（约</a:t>
            </a:r>
            <a:r>
              <a:rPr lang="en-US" altLang="zh-CN" sz="1200">
                <a:solidFill>
                  <a:schemeClr val="tx1"/>
                </a:solidFill>
                <a:latin typeface="Microsoft YaHei" panose="020B0503020204020204" charset="-122"/>
                <a:ea typeface="Microsoft YaHei" panose="020B0503020204020204" charset="-122"/>
                <a:cs typeface="Microsoft YaHei" panose="020B0503020204020204" charset="-122"/>
                <a:sym typeface="+mn-ea"/>
              </a:rPr>
              <a:t>68866</a:t>
            </a:r>
            <a:r>
              <a:rPr lang="zh-CN" altLang="en-US" sz="1200">
                <a:solidFill>
                  <a:schemeClr val="tx1"/>
                </a:solidFill>
                <a:latin typeface="Microsoft YaHei" panose="020B0503020204020204" charset="-122"/>
                <a:ea typeface="Microsoft YaHei" panose="020B0503020204020204" charset="-122"/>
                <a:cs typeface="Microsoft YaHei" panose="020B0503020204020204" charset="-122"/>
                <a:sym typeface="+mn-ea"/>
              </a:rPr>
              <a:t>元），</a:t>
            </a:r>
            <a:r>
              <a:rPr lang="zh-CN" altLang="en-US" sz="1200">
                <a:solidFill>
                  <a:schemeClr val="accent2"/>
                </a:solidFill>
                <a:latin typeface="Microsoft YaHei" panose="020B0503020204020204" charset="-122"/>
                <a:ea typeface="Microsoft YaHei" panose="020B0503020204020204" charset="-122"/>
                <a:cs typeface="Microsoft YaHei" panose="020B0503020204020204" charset="-122"/>
                <a:sym typeface="+mn-ea"/>
              </a:rPr>
              <a:t>相比友商节约成本</a:t>
            </a:r>
            <a:r>
              <a:rPr lang="en-US" altLang="zh-CN" sz="1200">
                <a:solidFill>
                  <a:schemeClr val="accent2"/>
                </a:solidFill>
                <a:latin typeface="Microsoft YaHei" panose="020B0503020204020204" charset="-122"/>
                <a:ea typeface="Microsoft YaHei" panose="020B0503020204020204" charset="-122"/>
                <a:cs typeface="Microsoft YaHei" panose="020B0503020204020204" charset="-122"/>
                <a:sym typeface="+mn-ea"/>
              </a:rPr>
              <a:t>90%</a:t>
            </a:r>
            <a:r>
              <a:rPr lang="en-US" altLang="zh-CN" sz="1200">
                <a:solidFill>
                  <a:schemeClr val="tx1"/>
                </a:solidFill>
                <a:latin typeface="Microsoft YaHei" panose="020B0503020204020204" charset="-122"/>
                <a:ea typeface="Microsoft YaHei" panose="020B0503020204020204" charset="-122"/>
                <a:cs typeface="Microsoft YaHei" panose="020B0503020204020204" charset="-122"/>
                <a:sym typeface="+mn-ea"/>
              </a:rPr>
              <a:t>）</a:t>
            </a:r>
            <a:endParaRPr lang="en-US" altLang="zh-CN" sz="1200">
              <a:solidFill>
                <a:schemeClr val="tx1"/>
              </a:solidFill>
              <a:latin typeface="Microsoft YaHei" panose="020B0503020204020204" charset="-122"/>
              <a:ea typeface="Microsoft YaHei" panose="020B0503020204020204" charset="-122"/>
              <a:cs typeface="Microsoft YaHei" panose="020B0503020204020204" charset="-122"/>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12" name="文本框 11"/>
          <p:cNvSpPr txBox="1"/>
          <p:nvPr/>
        </p:nvSpPr>
        <p:spPr>
          <a:xfrm>
            <a:off x="3085465" y="242570"/>
            <a:ext cx="6021070" cy="1753235"/>
          </a:xfrm>
          <a:prstGeom prst="rect">
            <a:avLst/>
          </a:prstGeom>
          <a:noFill/>
        </p:spPr>
        <p:txBody>
          <a:bodyPr wrap="square" rtlCol="0">
            <a:spAutoFit/>
          </a:bodyPr>
          <a:p>
            <a:pPr indent="0" algn="ctr">
              <a:lnSpc>
                <a:spcPct val="150000"/>
              </a:lnSpc>
              <a:buNone/>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rPr>
              <a:t>无需算法工程师的参与，大幅降低使用门槛</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ct val="150000"/>
              </a:lnSpc>
              <a:buNone/>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rPr>
              <a:t>开发周期缩短</a:t>
            </a:r>
            <a:r>
              <a:rPr lang="en-US" altLang="zh-CN"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rPr>
              <a:t>93.43%</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ct val="150000"/>
              </a:lnSpc>
              <a:buNone/>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rPr>
              <a:t>人力成本降低</a:t>
            </a:r>
            <a:r>
              <a:rPr lang="en-US" altLang="zh-CN"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rPr>
              <a:t>99.71%</a:t>
            </a:r>
            <a:endParaRPr lang="en-US" altLang="zh-CN"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36" name="文本框 235"/>
          <p:cNvSpPr txBox="1"/>
          <p:nvPr/>
        </p:nvSpPr>
        <p:spPr bwMode="auto">
          <a:xfrm>
            <a:off x="11045825" y="-1907540"/>
            <a:ext cx="944245" cy="58356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深兰</a:t>
            </a:r>
            <a:r>
              <a:rPr lang="en-US" altLang="zh-CN"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AutoML</a:t>
            </a:r>
            <a:endParaRPr lang="en-US" altLang="zh-CN"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7" name="文本框 16"/>
          <p:cNvSpPr txBox="1"/>
          <p:nvPr/>
        </p:nvSpPr>
        <p:spPr bwMode="auto">
          <a:xfrm>
            <a:off x="2117725" y="2664460"/>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数据准备</a:t>
            </a:r>
            <a:endParaRPr lang="zh-CN" altLang="en-US" sz="16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8" name="文本框 17"/>
          <p:cNvSpPr txBox="1"/>
          <p:nvPr/>
        </p:nvSpPr>
        <p:spPr bwMode="auto">
          <a:xfrm>
            <a:off x="4540885" y="2664460"/>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数据标注</a:t>
            </a:r>
            <a:endParaRPr lang="zh-CN" altLang="en-US" sz="16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9" name="文本框 18"/>
          <p:cNvSpPr txBox="1"/>
          <p:nvPr/>
        </p:nvSpPr>
        <p:spPr bwMode="auto">
          <a:xfrm>
            <a:off x="7143115" y="2664460"/>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算法建模</a:t>
            </a:r>
            <a:endParaRPr lang="zh-CN" altLang="en-US" sz="16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0" name="文本框 19"/>
          <p:cNvSpPr txBox="1"/>
          <p:nvPr/>
        </p:nvSpPr>
        <p:spPr bwMode="auto">
          <a:xfrm>
            <a:off x="9656445" y="2664460"/>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模型上线</a:t>
            </a:r>
            <a:endParaRPr lang="zh-CN" altLang="en-US" sz="16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77" name="标题 6"/>
          <p:cNvSpPr txBox="1">
            <a:spLocks noGrp="1"/>
          </p:cNvSpPr>
          <p:nvPr/>
        </p:nvSpPr>
        <p:spPr>
          <a:xfrm>
            <a:off x="304165" y="3701415"/>
            <a:ext cx="2183765" cy="33718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l">
              <a:lnSpc>
                <a:spcPct val="100000"/>
              </a:lnSpc>
            </a:pP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传统建模</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6" name="文本框 15"/>
          <p:cNvSpPr txBox="1"/>
          <p:nvPr/>
        </p:nvSpPr>
        <p:spPr bwMode="auto">
          <a:xfrm>
            <a:off x="2117725" y="4451985"/>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数据员</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7</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人</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天</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85" name="文本框 84"/>
          <p:cNvSpPr txBox="1"/>
          <p:nvPr/>
        </p:nvSpPr>
        <p:spPr bwMode="auto">
          <a:xfrm>
            <a:off x="4540885" y="4451985"/>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数据标注员</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30</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人</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天</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02" name="文本框 201"/>
          <p:cNvSpPr txBox="1"/>
          <p:nvPr/>
        </p:nvSpPr>
        <p:spPr bwMode="auto">
          <a:xfrm>
            <a:off x="7143115" y="4451985"/>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算法工程师</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70</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人</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天</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03" name="文本框 202"/>
          <p:cNvSpPr txBox="1"/>
          <p:nvPr/>
        </p:nvSpPr>
        <p:spPr bwMode="auto">
          <a:xfrm>
            <a:off x="9655810" y="4451985"/>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研发工程师</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30</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人</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天</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78" name="标题 6"/>
          <p:cNvSpPr txBox="1">
            <a:spLocks noGrp="1"/>
          </p:cNvSpPr>
          <p:nvPr/>
        </p:nvSpPr>
        <p:spPr>
          <a:xfrm>
            <a:off x="304165" y="5675630"/>
            <a:ext cx="1969770" cy="33718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l">
              <a:lnSpc>
                <a:spcPct val="100000"/>
              </a:lnSpc>
            </a:pP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深兰</a:t>
            </a:r>
            <a:r>
              <a:rPr lang="en-US" alt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AutoML</a:t>
            </a: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建模</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14" name="文本框 213"/>
          <p:cNvSpPr txBox="1"/>
          <p:nvPr/>
        </p:nvSpPr>
        <p:spPr bwMode="auto">
          <a:xfrm>
            <a:off x="2118360" y="6205855"/>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数据员</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7</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人</a:t>
            </a:r>
            <a:r>
              <a:rPr lang="en-US" altLang="zh-CN"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天</a:t>
            </a:r>
            <a:endParaRPr lang="zh-CN" altLang="en-US" sz="16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33" name="文本框 232"/>
          <p:cNvSpPr txBox="1"/>
          <p:nvPr/>
        </p:nvSpPr>
        <p:spPr bwMode="auto">
          <a:xfrm>
            <a:off x="4540885" y="6205855"/>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数据员</a:t>
            </a:r>
            <a:r>
              <a:rPr lang="en-US" altLang="zh-CN"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人</a:t>
            </a:r>
            <a:r>
              <a:rPr lang="en-US" altLang="zh-CN"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天</a:t>
            </a:r>
            <a:endPar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35" name="文本框 234"/>
          <p:cNvSpPr txBox="1"/>
          <p:nvPr/>
        </p:nvSpPr>
        <p:spPr bwMode="auto">
          <a:xfrm>
            <a:off x="7143115" y="6205855"/>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en-US" altLang="zh-CN"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3min</a:t>
            </a:r>
            <a:r>
              <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2h+0</a:t>
            </a:r>
            <a:r>
              <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人</a:t>
            </a:r>
            <a:endPar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37" name="文本框 236"/>
          <p:cNvSpPr txBox="1"/>
          <p:nvPr/>
        </p:nvSpPr>
        <p:spPr bwMode="auto">
          <a:xfrm>
            <a:off x="5392420" y="5428615"/>
            <a:ext cx="582295" cy="398780"/>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38" name="圆角矩形 237"/>
          <p:cNvSpPr/>
          <p:nvPr/>
        </p:nvSpPr>
        <p:spPr>
          <a:xfrm>
            <a:off x="7373620" y="5376545"/>
            <a:ext cx="4203065" cy="635635"/>
          </a:xfrm>
          <a:prstGeom prst="roundRect">
            <a:avLst/>
          </a:prstGeom>
          <a:solidFill>
            <a:schemeClr val="accent2"/>
          </a:solidFill>
          <a:ln>
            <a:solidFill>
              <a:schemeClr val="accent2"/>
            </a:solidFill>
          </a:ln>
        </p:spPr>
        <p:style>
          <a:lnRef idx="2">
            <a:schemeClr val="accent1"/>
          </a:lnRef>
          <a:fillRef idx="1">
            <a:schemeClr val="lt1"/>
          </a:fillRef>
          <a:effectRef idx="0">
            <a:schemeClr val="accent1"/>
          </a:effectRef>
          <a:fontRef idx="minor">
            <a:schemeClr val="dk1"/>
          </a:fontRef>
        </p:style>
        <p:txBody>
          <a:bodyPr vertOverflow="overflow" horzOverflow="overflow" vert="horz" wrap="square" numCol="1" spcCol="0" rtlCol="0" fromWordArt="0" anchor="ctr" anchorCtr="0" forceAA="0" compatLnSpc="1">
            <a:noAutofit/>
          </a:bodyPr>
          <a:p>
            <a:pPr lvl="0" algn="ctr"/>
            <a:r>
              <a:rPr lang="zh-CN" altLang="zh-CN" sz="1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深兰自动化机器学习平台</a:t>
            </a:r>
            <a:endParaRPr lang="zh-CN" altLang="zh-CN" sz="1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39" name="圆角矩形 238"/>
          <p:cNvSpPr/>
          <p:nvPr/>
        </p:nvSpPr>
        <p:spPr>
          <a:xfrm>
            <a:off x="5994400" y="5374640"/>
            <a:ext cx="868680" cy="635635"/>
          </a:xfrm>
          <a:prstGeom prst="roundRect">
            <a:avLst/>
          </a:prstGeom>
          <a:solidFill>
            <a:schemeClr val="accent2"/>
          </a:solidFill>
          <a:ln>
            <a:solidFill>
              <a:schemeClr val="accent2"/>
            </a:solidFill>
          </a:ln>
        </p:spPr>
        <p:style>
          <a:lnRef idx="2">
            <a:schemeClr val="accent1"/>
          </a:lnRef>
          <a:fillRef idx="1">
            <a:schemeClr val="lt1"/>
          </a:fillRef>
          <a:effectRef idx="0">
            <a:schemeClr val="accent1"/>
          </a:effectRef>
          <a:fontRef idx="minor">
            <a:schemeClr val="dk1"/>
          </a:fontRef>
        </p:style>
        <p:txBody>
          <a:bodyPr vertOverflow="overflow" horzOverflow="overflow" vert="horz" wrap="square" numCol="1" spcCol="0" rtlCol="0" fromWordArt="0" anchor="ctr" anchorCtr="0" forceAA="0" compatLnSpc="1">
            <a:noAutofit/>
          </a:bodyPr>
          <a:p>
            <a:pPr lvl="0" algn="ctr"/>
            <a:r>
              <a:rPr lang="zh-CN" altLang="en-US" sz="12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智能数据</a:t>
            </a:r>
            <a:endParaRPr lang="zh-CN" altLang="en-US" sz="12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ctr"/>
            <a:r>
              <a:rPr lang="zh-CN" altLang="en-US" sz="12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标注平台</a:t>
            </a:r>
            <a:endParaRPr lang="zh-CN" altLang="en-US" sz="12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40" name="文本框 239"/>
          <p:cNvSpPr txBox="1"/>
          <p:nvPr/>
        </p:nvSpPr>
        <p:spPr bwMode="auto">
          <a:xfrm>
            <a:off x="9655810" y="6205855"/>
            <a:ext cx="22320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en-US" altLang="zh-CN"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2min+0</a:t>
            </a:r>
            <a:r>
              <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人</a:t>
            </a:r>
            <a:endParaRPr lang="zh-CN" altLang="en-US" sz="1600" b="1" dirty="0">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nvGrpSpPr>
          <p:cNvPr id="258" name="组合 257"/>
          <p:cNvGrpSpPr/>
          <p:nvPr/>
        </p:nvGrpSpPr>
        <p:grpSpPr>
          <a:xfrm rot="0">
            <a:off x="2724150" y="3537585"/>
            <a:ext cx="1021080" cy="647700"/>
            <a:chOff x="2180" y="2850"/>
            <a:chExt cx="1608" cy="1020"/>
          </a:xfrm>
        </p:grpSpPr>
        <p:pic>
          <p:nvPicPr>
            <p:cNvPr id="5" name="图片 4"/>
            <p:cNvPicPr>
              <a:picLocks noChangeAspect="1"/>
            </p:cNvPicPr>
            <p:nvPr/>
          </p:nvPicPr>
          <p:blipFill>
            <a:blip r:embed="rId4"/>
            <a:stretch>
              <a:fillRect/>
            </a:stretch>
          </p:blipFill>
          <p:spPr>
            <a:xfrm>
              <a:off x="2184" y="2850"/>
              <a:ext cx="402" cy="454"/>
            </a:xfrm>
            <a:prstGeom prst="rect">
              <a:avLst/>
            </a:prstGeom>
          </p:spPr>
        </p:pic>
        <p:pic>
          <p:nvPicPr>
            <p:cNvPr id="6" name="图片 5"/>
            <p:cNvPicPr>
              <a:picLocks noChangeAspect="1"/>
            </p:cNvPicPr>
            <p:nvPr/>
          </p:nvPicPr>
          <p:blipFill>
            <a:blip r:embed="rId4"/>
            <a:stretch>
              <a:fillRect/>
            </a:stretch>
          </p:blipFill>
          <p:spPr>
            <a:xfrm>
              <a:off x="2580" y="2850"/>
              <a:ext cx="402" cy="454"/>
            </a:xfrm>
            <a:prstGeom prst="rect">
              <a:avLst/>
            </a:prstGeom>
          </p:spPr>
        </p:pic>
        <p:pic>
          <p:nvPicPr>
            <p:cNvPr id="7" name="图片 6"/>
            <p:cNvPicPr>
              <a:picLocks noChangeAspect="1"/>
            </p:cNvPicPr>
            <p:nvPr/>
          </p:nvPicPr>
          <p:blipFill>
            <a:blip r:embed="rId4"/>
            <a:stretch>
              <a:fillRect/>
            </a:stretch>
          </p:blipFill>
          <p:spPr>
            <a:xfrm>
              <a:off x="3386" y="2850"/>
              <a:ext cx="402" cy="454"/>
            </a:xfrm>
            <a:prstGeom prst="rect">
              <a:avLst/>
            </a:prstGeom>
          </p:spPr>
        </p:pic>
        <p:pic>
          <p:nvPicPr>
            <p:cNvPr id="8" name="图片 7"/>
            <p:cNvPicPr>
              <a:picLocks noChangeAspect="1"/>
            </p:cNvPicPr>
            <p:nvPr/>
          </p:nvPicPr>
          <p:blipFill>
            <a:blip r:embed="rId4"/>
            <a:stretch>
              <a:fillRect/>
            </a:stretch>
          </p:blipFill>
          <p:spPr>
            <a:xfrm>
              <a:off x="2984" y="2850"/>
              <a:ext cx="402" cy="454"/>
            </a:xfrm>
            <a:prstGeom prst="rect">
              <a:avLst/>
            </a:prstGeom>
          </p:spPr>
        </p:pic>
        <p:pic>
          <p:nvPicPr>
            <p:cNvPr id="13" name="图片 12"/>
            <p:cNvPicPr>
              <a:picLocks noChangeAspect="1"/>
            </p:cNvPicPr>
            <p:nvPr/>
          </p:nvPicPr>
          <p:blipFill>
            <a:blip r:embed="rId4"/>
            <a:stretch>
              <a:fillRect/>
            </a:stretch>
          </p:blipFill>
          <p:spPr>
            <a:xfrm>
              <a:off x="2582" y="3416"/>
              <a:ext cx="402" cy="454"/>
            </a:xfrm>
            <a:prstGeom prst="rect">
              <a:avLst/>
            </a:prstGeom>
          </p:spPr>
        </p:pic>
        <p:pic>
          <p:nvPicPr>
            <p:cNvPr id="14" name="图片 13"/>
            <p:cNvPicPr>
              <a:picLocks noChangeAspect="1"/>
            </p:cNvPicPr>
            <p:nvPr/>
          </p:nvPicPr>
          <p:blipFill>
            <a:blip r:embed="rId4"/>
            <a:stretch>
              <a:fillRect/>
            </a:stretch>
          </p:blipFill>
          <p:spPr>
            <a:xfrm>
              <a:off x="2180" y="3416"/>
              <a:ext cx="402" cy="454"/>
            </a:xfrm>
            <a:prstGeom prst="rect">
              <a:avLst/>
            </a:prstGeom>
          </p:spPr>
        </p:pic>
        <p:pic>
          <p:nvPicPr>
            <p:cNvPr id="24" name="图片 23"/>
            <p:cNvPicPr>
              <a:picLocks noChangeAspect="1"/>
            </p:cNvPicPr>
            <p:nvPr/>
          </p:nvPicPr>
          <p:blipFill>
            <a:blip r:embed="rId4"/>
            <a:stretch>
              <a:fillRect/>
            </a:stretch>
          </p:blipFill>
          <p:spPr>
            <a:xfrm>
              <a:off x="2984" y="3416"/>
              <a:ext cx="402" cy="454"/>
            </a:xfrm>
            <a:prstGeom prst="rect">
              <a:avLst/>
            </a:prstGeom>
          </p:spPr>
        </p:pic>
      </p:grpSp>
      <p:grpSp>
        <p:nvGrpSpPr>
          <p:cNvPr id="259" name="组合 258"/>
          <p:cNvGrpSpPr/>
          <p:nvPr/>
        </p:nvGrpSpPr>
        <p:grpSpPr>
          <a:xfrm rot="0">
            <a:off x="4754245" y="3481705"/>
            <a:ext cx="1805305" cy="775970"/>
            <a:chOff x="7479" y="2664"/>
            <a:chExt cx="2843" cy="1222"/>
          </a:xfrm>
        </p:grpSpPr>
        <p:grpSp>
          <p:nvGrpSpPr>
            <p:cNvPr id="213" name="组合 212"/>
            <p:cNvGrpSpPr/>
            <p:nvPr/>
          </p:nvGrpSpPr>
          <p:grpSpPr>
            <a:xfrm>
              <a:off x="7479" y="2664"/>
              <a:ext cx="2843" cy="323"/>
              <a:chOff x="7403" y="-3175"/>
              <a:chExt cx="2843" cy="323"/>
            </a:xfrm>
          </p:grpSpPr>
          <p:pic>
            <p:nvPicPr>
              <p:cNvPr id="56" name="图片 55"/>
              <p:cNvPicPr>
                <a:picLocks noChangeAspect="1"/>
              </p:cNvPicPr>
              <p:nvPr/>
            </p:nvPicPr>
            <p:blipFill>
              <a:blip r:embed="rId4"/>
              <a:stretch>
                <a:fillRect/>
              </a:stretch>
            </p:blipFill>
            <p:spPr>
              <a:xfrm>
                <a:off x="7403" y="-3175"/>
                <a:ext cx="286" cy="323"/>
              </a:xfrm>
              <a:prstGeom prst="rect">
                <a:avLst/>
              </a:prstGeom>
            </p:spPr>
          </p:pic>
          <p:pic>
            <p:nvPicPr>
              <p:cNvPr id="57" name="图片 56"/>
              <p:cNvPicPr>
                <a:picLocks noChangeAspect="1"/>
              </p:cNvPicPr>
              <p:nvPr/>
            </p:nvPicPr>
            <p:blipFill>
              <a:blip r:embed="rId4"/>
              <a:stretch>
                <a:fillRect/>
              </a:stretch>
            </p:blipFill>
            <p:spPr>
              <a:xfrm>
                <a:off x="7689" y="-3175"/>
                <a:ext cx="286" cy="323"/>
              </a:xfrm>
              <a:prstGeom prst="rect">
                <a:avLst/>
              </a:prstGeom>
            </p:spPr>
          </p:pic>
          <p:pic>
            <p:nvPicPr>
              <p:cNvPr id="58" name="图片 57"/>
              <p:cNvPicPr>
                <a:picLocks noChangeAspect="1"/>
              </p:cNvPicPr>
              <p:nvPr/>
            </p:nvPicPr>
            <p:blipFill>
              <a:blip r:embed="rId4"/>
              <a:stretch>
                <a:fillRect/>
              </a:stretch>
            </p:blipFill>
            <p:spPr>
              <a:xfrm>
                <a:off x="7975" y="-3175"/>
                <a:ext cx="286" cy="323"/>
              </a:xfrm>
              <a:prstGeom prst="rect">
                <a:avLst/>
              </a:prstGeom>
            </p:spPr>
          </p:pic>
          <p:pic>
            <p:nvPicPr>
              <p:cNvPr id="59" name="图片 58"/>
              <p:cNvPicPr>
                <a:picLocks noChangeAspect="1"/>
              </p:cNvPicPr>
              <p:nvPr/>
            </p:nvPicPr>
            <p:blipFill>
              <a:blip r:embed="rId4"/>
              <a:stretch>
                <a:fillRect/>
              </a:stretch>
            </p:blipFill>
            <p:spPr>
              <a:xfrm>
                <a:off x="8265" y="-3175"/>
                <a:ext cx="286" cy="323"/>
              </a:xfrm>
              <a:prstGeom prst="rect">
                <a:avLst/>
              </a:prstGeom>
            </p:spPr>
          </p:pic>
          <p:pic>
            <p:nvPicPr>
              <p:cNvPr id="86" name="图片 85"/>
              <p:cNvPicPr>
                <a:picLocks noChangeAspect="1"/>
              </p:cNvPicPr>
              <p:nvPr/>
            </p:nvPicPr>
            <p:blipFill>
              <a:blip r:embed="rId4"/>
              <a:stretch>
                <a:fillRect/>
              </a:stretch>
            </p:blipFill>
            <p:spPr>
              <a:xfrm>
                <a:off x="8551" y="-3175"/>
                <a:ext cx="286" cy="323"/>
              </a:xfrm>
              <a:prstGeom prst="rect">
                <a:avLst/>
              </a:prstGeom>
            </p:spPr>
          </p:pic>
          <p:pic>
            <p:nvPicPr>
              <p:cNvPr id="97" name="图片 96"/>
              <p:cNvPicPr>
                <a:picLocks noChangeAspect="1"/>
              </p:cNvPicPr>
              <p:nvPr/>
            </p:nvPicPr>
            <p:blipFill>
              <a:blip r:embed="rId4"/>
              <a:stretch>
                <a:fillRect/>
              </a:stretch>
            </p:blipFill>
            <p:spPr>
              <a:xfrm>
                <a:off x="8837" y="-3175"/>
                <a:ext cx="286" cy="323"/>
              </a:xfrm>
              <a:prstGeom prst="rect">
                <a:avLst/>
              </a:prstGeom>
            </p:spPr>
          </p:pic>
          <p:pic>
            <p:nvPicPr>
              <p:cNvPr id="108" name="图片 107"/>
              <p:cNvPicPr>
                <a:picLocks noChangeAspect="1"/>
              </p:cNvPicPr>
              <p:nvPr/>
            </p:nvPicPr>
            <p:blipFill>
              <a:blip r:embed="rId4"/>
              <a:stretch>
                <a:fillRect/>
              </a:stretch>
            </p:blipFill>
            <p:spPr>
              <a:xfrm>
                <a:off x="9121" y="-3175"/>
                <a:ext cx="286" cy="323"/>
              </a:xfrm>
              <a:prstGeom prst="rect">
                <a:avLst/>
              </a:prstGeom>
            </p:spPr>
          </p:pic>
          <p:pic>
            <p:nvPicPr>
              <p:cNvPr id="206" name="图片 205"/>
              <p:cNvPicPr>
                <a:picLocks noChangeAspect="1"/>
              </p:cNvPicPr>
              <p:nvPr/>
            </p:nvPicPr>
            <p:blipFill>
              <a:blip r:embed="rId4"/>
              <a:stretch>
                <a:fillRect/>
              </a:stretch>
            </p:blipFill>
            <p:spPr>
              <a:xfrm>
                <a:off x="9390" y="-3175"/>
                <a:ext cx="286" cy="323"/>
              </a:xfrm>
              <a:prstGeom prst="rect">
                <a:avLst/>
              </a:prstGeom>
            </p:spPr>
          </p:pic>
          <p:pic>
            <p:nvPicPr>
              <p:cNvPr id="207" name="图片 206"/>
              <p:cNvPicPr>
                <a:picLocks noChangeAspect="1"/>
              </p:cNvPicPr>
              <p:nvPr/>
            </p:nvPicPr>
            <p:blipFill>
              <a:blip r:embed="rId4"/>
              <a:stretch>
                <a:fillRect/>
              </a:stretch>
            </p:blipFill>
            <p:spPr>
              <a:xfrm>
                <a:off x="9676" y="-3175"/>
                <a:ext cx="286" cy="323"/>
              </a:xfrm>
              <a:prstGeom prst="rect">
                <a:avLst/>
              </a:prstGeom>
            </p:spPr>
          </p:pic>
          <p:pic>
            <p:nvPicPr>
              <p:cNvPr id="210" name="图片 209"/>
              <p:cNvPicPr>
                <a:picLocks noChangeAspect="1"/>
              </p:cNvPicPr>
              <p:nvPr/>
            </p:nvPicPr>
            <p:blipFill>
              <a:blip r:embed="rId4"/>
              <a:stretch>
                <a:fillRect/>
              </a:stretch>
            </p:blipFill>
            <p:spPr>
              <a:xfrm>
                <a:off x="9960" y="-3175"/>
                <a:ext cx="286" cy="323"/>
              </a:xfrm>
              <a:prstGeom prst="rect">
                <a:avLst/>
              </a:prstGeom>
            </p:spPr>
          </p:pic>
        </p:grpSp>
        <p:grpSp>
          <p:nvGrpSpPr>
            <p:cNvPr id="223" name="组合 222"/>
            <p:cNvGrpSpPr/>
            <p:nvPr/>
          </p:nvGrpSpPr>
          <p:grpSpPr>
            <a:xfrm>
              <a:off x="7479" y="3114"/>
              <a:ext cx="2843" cy="322"/>
              <a:chOff x="7403" y="-3175"/>
              <a:chExt cx="2843" cy="322"/>
            </a:xfrm>
          </p:grpSpPr>
          <p:pic>
            <p:nvPicPr>
              <p:cNvPr id="224" name="图片 223"/>
              <p:cNvPicPr>
                <a:picLocks noChangeAspect="1"/>
              </p:cNvPicPr>
              <p:nvPr/>
            </p:nvPicPr>
            <p:blipFill>
              <a:blip r:embed="rId4"/>
              <a:stretch>
                <a:fillRect/>
              </a:stretch>
            </p:blipFill>
            <p:spPr>
              <a:xfrm>
                <a:off x="7403" y="-3175"/>
                <a:ext cx="286" cy="323"/>
              </a:xfrm>
              <a:prstGeom prst="rect">
                <a:avLst/>
              </a:prstGeom>
            </p:spPr>
          </p:pic>
          <p:pic>
            <p:nvPicPr>
              <p:cNvPr id="227" name="图片 226"/>
              <p:cNvPicPr>
                <a:picLocks noChangeAspect="1"/>
              </p:cNvPicPr>
              <p:nvPr/>
            </p:nvPicPr>
            <p:blipFill>
              <a:blip r:embed="rId4"/>
              <a:stretch>
                <a:fillRect/>
              </a:stretch>
            </p:blipFill>
            <p:spPr>
              <a:xfrm>
                <a:off x="7689" y="-3175"/>
                <a:ext cx="286" cy="323"/>
              </a:xfrm>
              <a:prstGeom prst="rect">
                <a:avLst/>
              </a:prstGeom>
            </p:spPr>
          </p:pic>
          <p:pic>
            <p:nvPicPr>
              <p:cNvPr id="228" name="图片 227"/>
              <p:cNvPicPr>
                <a:picLocks noChangeAspect="1"/>
              </p:cNvPicPr>
              <p:nvPr/>
            </p:nvPicPr>
            <p:blipFill>
              <a:blip r:embed="rId4"/>
              <a:stretch>
                <a:fillRect/>
              </a:stretch>
            </p:blipFill>
            <p:spPr>
              <a:xfrm>
                <a:off x="7975" y="-3175"/>
                <a:ext cx="286" cy="323"/>
              </a:xfrm>
              <a:prstGeom prst="rect">
                <a:avLst/>
              </a:prstGeom>
            </p:spPr>
          </p:pic>
          <p:pic>
            <p:nvPicPr>
              <p:cNvPr id="229" name="图片 228"/>
              <p:cNvPicPr>
                <a:picLocks noChangeAspect="1"/>
              </p:cNvPicPr>
              <p:nvPr/>
            </p:nvPicPr>
            <p:blipFill>
              <a:blip r:embed="rId4"/>
              <a:stretch>
                <a:fillRect/>
              </a:stretch>
            </p:blipFill>
            <p:spPr>
              <a:xfrm>
                <a:off x="8265" y="-3175"/>
                <a:ext cx="286" cy="323"/>
              </a:xfrm>
              <a:prstGeom prst="rect">
                <a:avLst/>
              </a:prstGeom>
            </p:spPr>
          </p:pic>
          <p:pic>
            <p:nvPicPr>
              <p:cNvPr id="230" name="图片 229"/>
              <p:cNvPicPr>
                <a:picLocks noChangeAspect="1"/>
              </p:cNvPicPr>
              <p:nvPr/>
            </p:nvPicPr>
            <p:blipFill>
              <a:blip r:embed="rId4"/>
              <a:stretch>
                <a:fillRect/>
              </a:stretch>
            </p:blipFill>
            <p:spPr>
              <a:xfrm>
                <a:off x="8551" y="-3175"/>
                <a:ext cx="286" cy="323"/>
              </a:xfrm>
              <a:prstGeom prst="rect">
                <a:avLst/>
              </a:prstGeom>
            </p:spPr>
          </p:pic>
          <p:pic>
            <p:nvPicPr>
              <p:cNvPr id="231" name="图片 230"/>
              <p:cNvPicPr>
                <a:picLocks noChangeAspect="1"/>
              </p:cNvPicPr>
              <p:nvPr/>
            </p:nvPicPr>
            <p:blipFill>
              <a:blip r:embed="rId4"/>
              <a:stretch>
                <a:fillRect/>
              </a:stretch>
            </p:blipFill>
            <p:spPr>
              <a:xfrm>
                <a:off x="8837" y="-3175"/>
                <a:ext cx="286" cy="323"/>
              </a:xfrm>
              <a:prstGeom prst="rect">
                <a:avLst/>
              </a:prstGeom>
            </p:spPr>
          </p:pic>
          <p:pic>
            <p:nvPicPr>
              <p:cNvPr id="234" name="图片 233"/>
              <p:cNvPicPr>
                <a:picLocks noChangeAspect="1"/>
              </p:cNvPicPr>
              <p:nvPr/>
            </p:nvPicPr>
            <p:blipFill>
              <a:blip r:embed="rId4"/>
              <a:stretch>
                <a:fillRect/>
              </a:stretch>
            </p:blipFill>
            <p:spPr>
              <a:xfrm>
                <a:off x="9121" y="-3175"/>
                <a:ext cx="286" cy="323"/>
              </a:xfrm>
              <a:prstGeom prst="rect">
                <a:avLst/>
              </a:prstGeom>
            </p:spPr>
          </p:pic>
          <p:pic>
            <p:nvPicPr>
              <p:cNvPr id="244" name="图片 243"/>
              <p:cNvPicPr>
                <a:picLocks noChangeAspect="1"/>
              </p:cNvPicPr>
              <p:nvPr/>
            </p:nvPicPr>
            <p:blipFill>
              <a:blip r:embed="rId4"/>
              <a:stretch>
                <a:fillRect/>
              </a:stretch>
            </p:blipFill>
            <p:spPr>
              <a:xfrm>
                <a:off x="9390" y="-3175"/>
                <a:ext cx="286" cy="323"/>
              </a:xfrm>
              <a:prstGeom prst="rect">
                <a:avLst/>
              </a:prstGeom>
            </p:spPr>
          </p:pic>
          <p:pic>
            <p:nvPicPr>
              <p:cNvPr id="245" name="图片 244"/>
              <p:cNvPicPr>
                <a:picLocks noChangeAspect="1"/>
              </p:cNvPicPr>
              <p:nvPr/>
            </p:nvPicPr>
            <p:blipFill>
              <a:blip r:embed="rId4"/>
              <a:stretch>
                <a:fillRect/>
              </a:stretch>
            </p:blipFill>
            <p:spPr>
              <a:xfrm>
                <a:off x="9676" y="-3175"/>
                <a:ext cx="286" cy="323"/>
              </a:xfrm>
              <a:prstGeom prst="rect">
                <a:avLst/>
              </a:prstGeom>
            </p:spPr>
          </p:pic>
          <p:pic>
            <p:nvPicPr>
              <p:cNvPr id="246" name="图片 245"/>
              <p:cNvPicPr>
                <a:picLocks noChangeAspect="1"/>
              </p:cNvPicPr>
              <p:nvPr/>
            </p:nvPicPr>
            <p:blipFill>
              <a:blip r:embed="rId4"/>
              <a:stretch>
                <a:fillRect/>
              </a:stretch>
            </p:blipFill>
            <p:spPr>
              <a:xfrm>
                <a:off x="9960" y="-3175"/>
                <a:ext cx="286" cy="323"/>
              </a:xfrm>
              <a:prstGeom prst="rect">
                <a:avLst/>
              </a:prstGeom>
            </p:spPr>
          </p:pic>
        </p:grpSp>
        <p:grpSp>
          <p:nvGrpSpPr>
            <p:cNvPr id="247" name="组合 246"/>
            <p:cNvGrpSpPr/>
            <p:nvPr/>
          </p:nvGrpSpPr>
          <p:grpSpPr>
            <a:xfrm>
              <a:off x="7479" y="3564"/>
              <a:ext cx="2843" cy="322"/>
              <a:chOff x="7403" y="-3175"/>
              <a:chExt cx="2843" cy="322"/>
            </a:xfrm>
          </p:grpSpPr>
          <p:pic>
            <p:nvPicPr>
              <p:cNvPr id="248" name="图片 247"/>
              <p:cNvPicPr>
                <a:picLocks noChangeAspect="1"/>
              </p:cNvPicPr>
              <p:nvPr/>
            </p:nvPicPr>
            <p:blipFill>
              <a:blip r:embed="rId4"/>
              <a:stretch>
                <a:fillRect/>
              </a:stretch>
            </p:blipFill>
            <p:spPr>
              <a:xfrm>
                <a:off x="7403" y="-3175"/>
                <a:ext cx="286" cy="323"/>
              </a:xfrm>
              <a:prstGeom prst="rect">
                <a:avLst/>
              </a:prstGeom>
            </p:spPr>
          </p:pic>
          <p:pic>
            <p:nvPicPr>
              <p:cNvPr id="249" name="图片 248"/>
              <p:cNvPicPr>
                <a:picLocks noChangeAspect="1"/>
              </p:cNvPicPr>
              <p:nvPr/>
            </p:nvPicPr>
            <p:blipFill>
              <a:blip r:embed="rId4"/>
              <a:stretch>
                <a:fillRect/>
              </a:stretch>
            </p:blipFill>
            <p:spPr>
              <a:xfrm>
                <a:off x="7689" y="-3175"/>
                <a:ext cx="286" cy="323"/>
              </a:xfrm>
              <a:prstGeom prst="rect">
                <a:avLst/>
              </a:prstGeom>
            </p:spPr>
          </p:pic>
          <p:pic>
            <p:nvPicPr>
              <p:cNvPr id="250" name="图片 249"/>
              <p:cNvPicPr>
                <a:picLocks noChangeAspect="1"/>
              </p:cNvPicPr>
              <p:nvPr/>
            </p:nvPicPr>
            <p:blipFill>
              <a:blip r:embed="rId4"/>
              <a:stretch>
                <a:fillRect/>
              </a:stretch>
            </p:blipFill>
            <p:spPr>
              <a:xfrm>
                <a:off x="7975" y="-3175"/>
                <a:ext cx="286" cy="323"/>
              </a:xfrm>
              <a:prstGeom prst="rect">
                <a:avLst/>
              </a:prstGeom>
            </p:spPr>
          </p:pic>
          <p:pic>
            <p:nvPicPr>
              <p:cNvPr id="251" name="图片 250"/>
              <p:cNvPicPr>
                <a:picLocks noChangeAspect="1"/>
              </p:cNvPicPr>
              <p:nvPr/>
            </p:nvPicPr>
            <p:blipFill>
              <a:blip r:embed="rId4"/>
              <a:stretch>
                <a:fillRect/>
              </a:stretch>
            </p:blipFill>
            <p:spPr>
              <a:xfrm>
                <a:off x="8265" y="-3175"/>
                <a:ext cx="286" cy="323"/>
              </a:xfrm>
              <a:prstGeom prst="rect">
                <a:avLst/>
              </a:prstGeom>
            </p:spPr>
          </p:pic>
          <p:pic>
            <p:nvPicPr>
              <p:cNvPr id="252" name="图片 251"/>
              <p:cNvPicPr>
                <a:picLocks noChangeAspect="1"/>
              </p:cNvPicPr>
              <p:nvPr/>
            </p:nvPicPr>
            <p:blipFill>
              <a:blip r:embed="rId4"/>
              <a:stretch>
                <a:fillRect/>
              </a:stretch>
            </p:blipFill>
            <p:spPr>
              <a:xfrm>
                <a:off x="8551" y="-3175"/>
                <a:ext cx="286" cy="323"/>
              </a:xfrm>
              <a:prstGeom prst="rect">
                <a:avLst/>
              </a:prstGeom>
            </p:spPr>
          </p:pic>
          <p:pic>
            <p:nvPicPr>
              <p:cNvPr id="253" name="图片 252"/>
              <p:cNvPicPr>
                <a:picLocks noChangeAspect="1"/>
              </p:cNvPicPr>
              <p:nvPr/>
            </p:nvPicPr>
            <p:blipFill>
              <a:blip r:embed="rId4"/>
              <a:stretch>
                <a:fillRect/>
              </a:stretch>
            </p:blipFill>
            <p:spPr>
              <a:xfrm>
                <a:off x="8837" y="-3175"/>
                <a:ext cx="286" cy="323"/>
              </a:xfrm>
              <a:prstGeom prst="rect">
                <a:avLst/>
              </a:prstGeom>
            </p:spPr>
          </p:pic>
          <p:pic>
            <p:nvPicPr>
              <p:cNvPr id="254" name="图片 253"/>
              <p:cNvPicPr>
                <a:picLocks noChangeAspect="1"/>
              </p:cNvPicPr>
              <p:nvPr/>
            </p:nvPicPr>
            <p:blipFill>
              <a:blip r:embed="rId4"/>
              <a:stretch>
                <a:fillRect/>
              </a:stretch>
            </p:blipFill>
            <p:spPr>
              <a:xfrm>
                <a:off x="9121" y="-3175"/>
                <a:ext cx="286" cy="323"/>
              </a:xfrm>
              <a:prstGeom prst="rect">
                <a:avLst/>
              </a:prstGeom>
            </p:spPr>
          </p:pic>
          <p:pic>
            <p:nvPicPr>
              <p:cNvPr id="255" name="图片 254"/>
              <p:cNvPicPr>
                <a:picLocks noChangeAspect="1"/>
              </p:cNvPicPr>
              <p:nvPr/>
            </p:nvPicPr>
            <p:blipFill>
              <a:blip r:embed="rId4"/>
              <a:stretch>
                <a:fillRect/>
              </a:stretch>
            </p:blipFill>
            <p:spPr>
              <a:xfrm>
                <a:off x="9390" y="-3175"/>
                <a:ext cx="286" cy="323"/>
              </a:xfrm>
              <a:prstGeom prst="rect">
                <a:avLst/>
              </a:prstGeom>
            </p:spPr>
          </p:pic>
          <p:pic>
            <p:nvPicPr>
              <p:cNvPr id="256" name="图片 255"/>
              <p:cNvPicPr>
                <a:picLocks noChangeAspect="1"/>
              </p:cNvPicPr>
              <p:nvPr/>
            </p:nvPicPr>
            <p:blipFill>
              <a:blip r:embed="rId4"/>
              <a:stretch>
                <a:fillRect/>
              </a:stretch>
            </p:blipFill>
            <p:spPr>
              <a:xfrm>
                <a:off x="9676" y="-3175"/>
                <a:ext cx="286" cy="323"/>
              </a:xfrm>
              <a:prstGeom prst="rect">
                <a:avLst/>
              </a:prstGeom>
            </p:spPr>
          </p:pic>
          <p:pic>
            <p:nvPicPr>
              <p:cNvPr id="257" name="图片 256"/>
              <p:cNvPicPr>
                <a:picLocks noChangeAspect="1"/>
              </p:cNvPicPr>
              <p:nvPr/>
            </p:nvPicPr>
            <p:blipFill>
              <a:blip r:embed="rId4"/>
              <a:stretch>
                <a:fillRect/>
              </a:stretch>
            </p:blipFill>
            <p:spPr>
              <a:xfrm>
                <a:off x="9960" y="-3175"/>
                <a:ext cx="286" cy="323"/>
              </a:xfrm>
              <a:prstGeom prst="rect">
                <a:avLst/>
              </a:prstGeom>
            </p:spPr>
          </p:pic>
        </p:grpSp>
      </p:grpSp>
      <p:grpSp>
        <p:nvGrpSpPr>
          <p:cNvPr id="367" name="组合 366"/>
          <p:cNvGrpSpPr/>
          <p:nvPr/>
        </p:nvGrpSpPr>
        <p:grpSpPr>
          <a:xfrm rot="0">
            <a:off x="7411085" y="3406140"/>
            <a:ext cx="1696720" cy="928370"/>
            <a:chOff x="8159" y="-2408"/>
            <a:chExt cx="2672" cy="1462"/>
          </a:xfrm>
        </p:grpSpPr>
        <p:grpSp>
          <p:nvGrpSpPr>
            <p:cNvPr id="308" name="组合 307"/>
            <p:cNvGrpSpPr/>
            <p:nvPr/>
          </p:nvGrpSpPr>
          <p:grpSpPr>
            <a:xfrm>
              <a:off x="8159" y="-2408"/>
              <a:ext cx="2672" cy="210"/>
              <a:chOff x="8159" y="-2408"/>
              <a:chExt cx="2672" cy="210"/>
            </a:xfrm>
          </p:grpSpPr>
          <p:pic>
            <p:nvPicPr>
              <p:cNvPr id="263" name="图片 262"/>
              <p:cNvPicPr>
                <a:picLocks noChangeAspect="1"/>
              </p:cNvPicPr>
              <p:nvPr/>
            </p:nvPicPr>
            <p:blipFill>
              <a:blip r:embed="rId4"/>
              <a:stretch>
                <a:fillRect/>
              </a:stretch>
            </p:blipFill>
            <p:spPr>
              <a:xfrm>
                <a:off x="8159" y="-2408"/>
                <a:ext cx="186" cy="210"/>
              </a:xfrm>
              <a:prstGeom prst="rect">
                <a:avLst/>
              </a:prstGeom>
            </p:spPr>
          </p:pic>
          <p:pic>
            <p:nvPicPr>
              <p:cNvPr id="295" name="图片 294"/>
              <p:cNvPicPr>
                <a:picLocks noChangeAspect="1"/>
              </p:cNvPicPr>
              <p:nvPr/>
            </p:nvPicPr>
            <p:blipFill>
              <a:blip r:embed="rId4"/>
              <a:stretch>
                <a:fillRect/>
              </a:stretch>
            </p:blipFill>
            <p:spPr>
              <a:xfrm>
                <a:off x="8345" y="-2408"/>
                <a:ext cx="186" cy="210"/>
              </a:xfrm>
              <a:prstGeom prst="rect">
                <a:avLst/>
              </a:prstGeom>
            </p:spPr>
          </p:pic>
          <p:pic>
            <p:nvPicPr>
              <p:cNvPr id="296" name="图片 295"/>
              <p:cNvPicPr>
                <a:picLocks noChangeAspect="1"/>
              </p:cNvPicPr>
              <p:nvPr/>
            </p:nvPicPr>
            <p:blipFill>
              <a:blip r:embed="rId4"/>
              <a:stretch>
                <a:fillRect/>
              </a:stretch>
            </p:blipFill>
            <p:spPr>
              <a:xfrm>
                <a:off x="8549" y="-2408"/>
                <a:ext cx="186" cy="210"/>
              </a:xfrm>
              <a:prstGeom prst="rect">
                <a:avLst/>
              </a:prstGeom>
            </p:spPr>
          </p:pic>
          <p:pic>
            <p:nvPicPr>
              <p:cNvPr id="297" name="图片 296"/>
              <p:cNvPicPr>
                <a:picLocks noChangeAspect="1"/>
              </p:cNvPicPr>
              <p:nvPr/>
            </p:nvPicPr>
            <p:blipFill>
              <a:blip r:embed="rId4"/>
              <a:stretch>
                <a:fillRect/>
              </a:stretch>
            </p:blipFill>
            <p:spPr>
              <a:xfrm>
                <a:off x="8735" y="-2408"/>
                <a:ext cx="186" cy="210"/>
              </a:xfrm>
              <a:prstGeom prst="rect">
                <a:avLst/>
              </a:prstGeom>
            </p:spPr>
          </p:pic>
          <p:pic>
            <p:nvPicPr>
              <p:cNvPr id="298" name="图片 297"/>
              <p:cNvPicPr>
                <a:picLocks noChangeAspect="1"/>
              </p:cNvPicPr>
              <p:nvPr/>
            </p:nvPicPr>
            <p:blipFill>
              <a:blip r:embed="rId4"/>
              <a:stretch>
                <a:fillRect/>
              </a:stretch>
            </p:blipFill>
            <p:spPr>
              <a:xfrm>
                <a:off x="8931" y="-2408"/>
                <a:ext cx="186" cy="210"/>
              </a:xfrm>
              <a:prstGeom prst="rect">
                <a:avLst/>
              </a:prstGeom>
            </p:spPr>
          </p:pic>
          <p:pic>
            <p:nvPicPr>
              <p:cNvPr id="299" name="图片 298"/>
              <p:cNvPicPr>
                <a:picLocks noChangeAspect="1"/>
              </p:cNvPicPr>
              <p:nvPr/>
            </p:nvPicPr>
            <p:blipFill>
              <a:blip r:embed="rId4"/>
              <a:stretch>
                <a:fillRect/>
              </a:stretch>
            </p:blipFill>
            <p:spPr>
              <a:xfrm>
                <a:off x="9117" y="-2408"/>
                <a:ext cx="186" cy="210"/>
              </a:xfrm>
              <a:prstGeom prst="rect">
                <a:avLst/>
              </a:prstGeom>
            </p:spPr>
          </p:pic>
          <p:pic>
            <p:nvPicPr>
              <p:cNvPr id="300" name="图片 299"/>
              <p:cNvPicPr>
                <a:picLocks noChangeAspect="1"/>
              </p:cNvPicPr>
              <p:nvPr/>
            </p:nvPicPr>
            <p:blipFill>
              <a:blip r:embed="rId4"/>
              <a:stretch>
                <a:fillRect/>
              </a:stretch>
            </p:blipFill>
            <p:spPr>
              <a:xfrm>
                <a:off x="9321" y="-2408"/>
                <a:ext cx="186" cy="210"/>
              </a:xfrm>
              <a:prstGeom prst="rect">
                <a:avLst/>
              </a:prstGeom>
            </p:spPr>
          </p:pic>
          <p:pic>
            <p:nvPicPr>
              <p:cNvPr id="301" name="图片 300"/>
              <p:cNvPicPr>
                <a:picLocks noChangeAspect="1"/>
              </p:cNvPicPr>
              <p:nvPr/>
            </p:nvPicPr>
            <p:blipFill>
              <a:blip r:embed="rId4"/>
              <a:stretch>
                <a:fillRect/>
              </a:stretch>
            </p:blipFill>
            <p:spPr>
              <a:xfrm>
                <a:off x="9507" y="-2408"/>
                <a:ext cx="186" cy="210"/>
              </a:xfrm>
              <a:prstGeom prst="rect">
                <a:avLst/>
              </a:prstGeom>
            </p:spPr>
          </p:pic>
          <p:pic>
            <p:nvPicPr>
              <p:cNvPr id="302" name="图片 301"/>
              <p:cNvPicPr>
                <a:picLocks noChangeAspect="1"/>
              </p:cNvPicPr>
              <p:nvPr/>
            </p:nvPicPr>
            <p:blipFill>
              <a:blip r:embed="rId4"/>
              <a:stretch>
                <a:fillRect/>
              </a:stretch>
            </p:blipFill>
            <p:spPr>
              <a:xfrm>
                <a:off x="9687" y="-2408"/>
                <a:ext cx="186" cy="210"/>
              </a:xfrm>
              <a:prstGeom prst="rect">
                <a:avLst/>
              </a:prstGeom>
            </p:spPr>
          </p:pic>
          <p:pic>
            <p:nvPicPr>
              <p:cNvPr id="303" name="图片 302"/>
              <p:cNvPicPr>
                <a:picLocks noChangeAspect="1"/>
              </p:cNvPicPr>
              <p:nvPr/>
            </p:nvPicPr>
            <p:blipFill>
              <a:blip r:embed="rId4"/>
              <a:stretch>
                <a:fillRect/>
              </a:stretch>
            </p:blipFill>
            <p:spPr>
              <a:xfrm>
                <a:off x="9873" y="-2408"/>
                <a:ext cx="186" cy="210"/>
              </a:xfrm>
              <a:prstGeom prst="rect">
                <a:avLst/>
              </a:prstGeom>
            </p:spPr>
          </p:pic>
          <p:pic>
            <p:nvPicPr>
              <p:cNvPr id="304" name="图片 303"/>
              <p:cNvPicPr>
                <a:picLocks noChangeAspect="1"/>
              </p:cNvPicPr>
              <p:nvPr/>
            </p:nvPicPr>
            <p:blipFill>
              <a:blip r:embed="rId4"/>
              <a:stretch>
                <a:fillRect/>
              </a:stretch>
            </p:blipFill>
            <p:spPr>
              <a:xfrm>
                <a:off x="10069" y="-2408"/>
                <a:ext cx="186" cy="210"/>
              </a:xfrm>
              <a:prstGeom prst="rect">
                <a:avLst/>
              </a:prstGeom>
            </p:spPr>
          </p:pic>
          <p:pic>
            <p:nvPicPr>
              <p:cNvPr id="305" name="图片 304"/>
              <p:cNvPicPr>
                <a:picLocks noChangeAspect="1"/>
              </p:cNvPicPr>
              <p:nvPr/>
            </p:nvPicPr>
            <p:blipFill>
              <a:blip r:embed="rId4"/>
              <a:stretch>
                <a:fillRect/>
              </a:stretch>
            </p:blipFill>
            <p:spPr>
              <a:xfrm>
                <a:off x="10255" y="-2408"/>
                <a:ext cx="186" cy="210"/>
              </a:xfrm>
              <a:prstGeom prst="rect">
                <a:avLst/>
              </a:prstGeom>
            </p:spPr>
          </p:pic>
          <p:pic>
            <p:nvPicPr>
              <p:cNvPr id="306" name="图片 305"/>
              <p:cNvPicPr>
                <a:picLocks noChangeAspect="1"/>
              </p:cNvPicPr>
              <p:nvPr/>
            </p:nvPicPr>
            <p:blipFill>
              <a:blip r:embed="rId4"/>
              <a:stretch>
                <a:fillRect/>
              </a:stretch>
            </p:blipFill>
            <p:spPr>
              <a:xfrm>
                <a:off x="10459" y="-2408"/>
                <a:ext cx="186" cy="210"/>
              </a:xfrm>
              <a:prstGeom prst="rect">
                <a:avLst/>
              </a:prstGeom>
            </p:spPr>
          </p:pic>
          <p:pic>
            <p:nvPicPr>
              <p:cNvPr id="307" name="图片 306"/>
              <p:cNvPicPr>
                <a:picLocks noChangeAspect="1"/>
              </p:cNvPicPr>
              <p:nvPr/>
            </p:nvPicPr>
            <p:blipFill>
              <a:blip r:embed="rId4"/>
              <a:stretch>
                <a:fillRect/>
              </a:stretch>
            </p:blipFill>
            <p:spPr>
              <a:xfrm>
                <a:off x="10645" y="-2408"/>
                <a:ext cx="186" cy="210"/>
              </a:xfrm>
              <a:prstGeom prst="rect">
                <a:avLst/>
              </a:prstGeom>
            </p:spPr>
          </p:pic>
        </p:grpSp>
        <p:grpSp>
          <p:nvGrpSpPr>
            <p:cNvPr id="310" name="组合 309"/>
            <p:cNvGrpSpPr/>
            <p:nvPr/>
          </p:nvGrpSpPr>
          <p:grpSpPr>
            <a:xfrm>
              <a:off x="8159" y="-2095"/>
              <a:ext cx="2672" cy="210"/>
              <a:chOff x="8159" y="-2408"/>
              <a:chExt cx="2672" cy="210"/>
            </a:xfrm>
          </p:grpSpPr>
          <p:pic>
            <p:nvPicPr>
              <p:cNvPr id="311" name="图片 310"/>
              <p:cNvPicPr>
                <a:picLocks noChangeAspect="1"/>
              </p:cNvPicPr>
              <p:nvPr/>
            </p:nvPicPr>
            <p:blipFill>
              <a:blip r:embed="rId4"/>
              <a:stretch>
                <a:fillRect/>
              </a:stretch>
            </p:blipFill>
            <p:spPr>
              <a:xfrm>
                <a:off x="8159" y="-2408"/>
                <a:ext cx="186" cy="210"/>
              </a:xfrm>
              <a:prstGeom prst="rect">
                <a:avLst/>
              </a:prstGeom>
            </p:spPr>
          </p:pic>
          <p:pic>
            <p:nvPicPr>
              <p:cNvPr id="312" name="图片 311"/>
              <p:cNvPicPr>
                <a:picLocks noChangeAspect="1"/>
              </p:cNvPicPr>
              <p:nvPr/>
            </p:nvPicPr>
            <p:blipFill>
              <a:blip r:embed="rId4"/>
              <a:stretch>
                <a:fillRect/>
              </a:stretch>
            </p:blipFill>
            <p:spPr>
              <a:xfrm>
                <a:off x="8345" y="-2408"/>
                <a:ext cx="186" cy="210"/>
              </a:xfrm>
              <a:prstGeom prst="rect">
                <a:avLst/>
              </a:prstGeom>
            </p:spPr>
          </p:pic>
          <p:pic>
            <p:nvPicPr>
              <p:cNvPr id="313" name="图片 312"/>
              <p:cNvPicPr>
                <a:picLocks noChangeAspect="1"/>
              </p:cNvPicPr>
              <p:nvPr/>
            </p:nvPicPr>
            <p:blipFill>
              <a:blip r:embed="rId4"/>
              <a:stretch>
                <a:fillRect/>
              </a:stretch>
            </p:blipFill>
            <p:spPr>
              <a:xfrm>
                <a:off x="8549" y="-2408"/>
                <a:ext cx="186" cy="210"/>
              </a:xfrm>
              <a:prstGeom prst="rect">
                <a:avLst/>
              </a:prstGeom>
            </p:spPr>
          </p:pic>
          <p:pic>
            <p:nvPicPr>
              <p:cNvPr id="314" name="图片 313"/>
              <p:cNvPicPr>
                <a:picLocks noChangeAspect="1"/>
              </p:cNvPicPr>
              <p:nvPr/>
            </p:nvPicPr>
            <p:blipFill>
              <a:blip r:embed="rId4"/>
              <a:stretch>
                <a:fillRect/>
              </a:stretch>
            </p:blipFill>
            <p:spPr>
              <a:xfrm>
                <a:off x="8735" y="-2408"/>
                <a:ext cx="186" cy="210"/>
              </a:xfrm>
              <a:prstGeom prst="rect">
                <a:avLst/>
              </a:prstGeom>
            </p:spPr>
          </p:pic>
          <p:pic>
            <p:nvPicPr>
              <p:cNvPr id="315" name="图片 314"/>
              <p:cNvPicPr>
                <a:picLocks noChangeAspect="1"/>
              </p:cNvPicPr>
              <p:nvPr/>
            </p:nvPicPr>
            <p:blipFill>
              <a:blip r:embed="rId4"/>
              <a:stretch>
                <a:fillRect/>
              </a:stretch>
            </p:blipFill>
            <p:spPr>
              <a:xfrm>
                <a:off x="8931" y="-2408"/>
                <a:ext cx="186" cy="210"/>
              </a:xfrm>
              <a:prstGeom prst="rect">
                <a:avLst/>
              </a:prstGeom>
            </p:spPr>
          </p:pic>
          <p:pic>
            <p:nvPicPr>
              <p:cNvPr id="316" name="图片 315"/>
              <p:cNvPicPr>
                <a:picLocks noChangeAspect="1"/>
              </p:cNvPicPr>
              <p:nvPr/>
            </p:nvPicPr>
            <p:blipFill>
              <a:blip r:embed="rId4"/>
              <a:stretch>
                <a:fillRect/>
              </a:stretch>
            </p:blipFill>
            <p:spPr>
              <a:xfrm>
                <a:off x="9117" y="-2408"/>
                <a:ext cx="186" cy="210"/>
              </a:xfrm>
              <a:prstGeom prst="rect">
                <a:avLst/>
              </a:prstGeom>
            </p:spPr>
          </p:pic>
          <p:pic>
            <p:nvPicPr>
              <p:cNvPr id="317" name="图片 316"/>
              <p:cNvPicPr>
                <a:picLocks noChangeAspect="1"/>
              </p:cNvPicPr>
              <p:nvPr/>
            </p:nvPicPr>
            <p:blipFill>
              <a:blip r:embed="rId4"/>
              <a:stretch>
                <a:fillRect/>
              </a:stretch>
            </p:blipFill>
            <p:spPr>
              <a:xfrm>
                <a:off x="9321" y="-2408"/>
                <a:ext cx="186" cy="210"/>
              </a:xfrm>
              <a:prstGeom prst="rect">
                <a:avLst/>
              </a:prstGeom>
            </p:spPr>
          </p:pic>
          <p:pic>
            <p:nvPicPr>
              <p:cNvPr id="318" name="图片 317"/>
              <p:cNvPicPr>
                <a:picLocks noChangeAspect="1"/>
              </p:cNvPicPr>
              <p:nvPr/>
            </p:nvPicPr>
            <p:blipFill>
              <a:blip r:embed="rId4"/>
              <a:stretch>
                <a:fillRect/>
              </a:stretch>
            </p:blipFill>
            <p:spPr>
              <a:xfrm>
                <a:off x="9507" y="-2408"/>
                <a:ext cx="186" cy="210"/>
              </a:xfrm>
              <a:prstGeom prst="rect">
                <a:avLst/>
              </a:prstGeom>
            </p:spPr>
          </p:pic>
          <p:pic>
            <p:nvPicPr>
              <p:cNvPr id="319" name="图片 318"/>
              <p:cNvPicPr>
                <a:picLocks noChangeAspect="1"/>
              </p:cNvPicPr>
              <p:nvPr/>
            </p:nvPicPr>
            <p:blipFill>
              <a:blip r:embed="rId4"/>
              <a:stretch>
                <a:fillRect/>
              </a:stretch>
            </p:blipFill>
            <p:spPr>
              <a:xfrm>
                <a:off x="9687" y="-2408"/>
                <a:ext cx="186" cy="210"/>
              </a:xfrm>
              <a:prstGeom prst="rect">
                <a:avLst/>
              </a:prstGeom>
            </p:spPr>
          </p:pic>
          <p:pic>
            <p:nvPicPr>
              <p:cNvPr id="320" name="图片 319"/>
              <p:cNvPicPr>
                <a:picLocks noChangeAspect="1"/>
              </p:cNvPicPr>
              <p:nvPr/>
            </p:nvPicPr>
            <p:blipFill>
              <a:blip r:embed="rId4"/>
              <a:stretch>
                <a:fillRect/>
              </a:stretch>
            </p:blipFill>
            <p:spPr>
              <a:xfrm>
                <a:off x="9873" y="-2408"/>
                <a:ext cx="186" cy="210"/>
              </a:xfrm>
              <a:prstGeom prst="rect">
                <a:avLst/>
              </a:prstGeom>
            </p:spPr>
          </p:pic>
          <p:pic>
            <p:nvPicPr>
              <p:cNvPr id="321" name="图片 320"/>
              <p:cNvPicPr>
                <a:picLocks noChangeAspect="1"/>
              </p:cNvPicPr>
              <p:nvPr/>
            </p:nvPicPr>
            <p:blipFill>
              <a:blip r:embed="rId4"/>
              <a:stretch>
                <a:fillRect/>
              </a:stretch>
            </p:blipFill>
            <p:spPr>
              <a:xfrm>
                <a:off x="10069" y="-2408"/>
                <a:ext cx="186" cy="210"/>
              </a:xfrm>
              <a:prstGeom prst="rect">
                <a:avLst/>
              </a:prstGeom>
            </p:spPr>
          </p:pic>
          <p:pic>
            <p:nvPicPr>
              <p:cNvPr id="322" name="图片 321"/>
              <p:cNvPicPr>
                <a:picLocks noChangeAspect="1"/>
              </p:cNvPicPr>
              <p:nvPr/>
            </p:nvPicPr>
            <p:blipFill>
              <a:blip r:embed="rId4"/>
              <a:stretch>
                <a:fillRect/>
              </a:stretch>
            </p:blipFill>
            <p:spPr>
              <a:xfrm>
                <a:off x="10255" y="-2408"/>
                <a:ext cx="186" cy="210"/>
              </a:xfrm>
              <a:prstGeom prst="rect">
                <a:avLst/>
              </a:prstGeom>
            </p:spPr>
          </p:pic>
          <p:pic>
            <p:nvPicPr>
              <p:cNvPr id="323" name="图片 322"/>
              <p:cNvPicPr>
                <a:picLocks noChangeAspect="1"/>
              </p:cNvPicPr>
              <p:nvPr/>
            </p:nvPicPr>
            <p:blipFill>
              <a:blip r:embed="rId4"/>
              <a:stretch>
                <a:fillRect/>
              </a:stretch>
            </p:blipFill>
            <p:spPr>
              <a:xfrm>
                <a:off x="10459" y="-2408"/>
                <a:ext cx="186" cy="210"/>
              </a:xfrm>
              <a:prstGeom prst="rect">
                <a:avLst/>
              </a:prstGeom>
            </p:spPr>
          </p:pic>
          <p:pic>
            <p:nvPicPr>
              <p:cNvPr id="324" name="图片 323"/>
              <p:cNvPicPr>
                <a:picLocks noChangeAspect="1"/>
              </p:cNvPicPr>
              <p:nvPr/>
            </p:nvPicPr>
            <p:blipFill>
              <a:blip r:embed="rId4"/>
              <a:stretch>
                <a:fillRect/>
              </a:stretch>
            </p:blipFill>
            <p:spPr>
              <a:xfrm>
                <a:off x="10645" y="-2408"/>
                <a:ext cx="186" cy="210"/>
              </a:xfrm>
              <a:prstGeom prst="rect">
                <a:avLst/>
              </a:prstGeom>
            </p:spPr>
          </p:pic>
        </p:grpSp>
        <p:grpSp>
          <p:nvGrpSpPr>
            <p:cNvPr id="325" name="组合 324"/>
            <p:cNvGrpSpPr/>
            <p:nvPr/>
          </p:nvGrpSpPr>
          <p:grpSpPr>
            <a:xfrm>
              <a:off x="8159" y="-1782"/>
              <a:ext cx="2672" cy="210"/>
              <a:chOff x="8159" y="-2408"/>
              <a:chExt cx="2672" cy="210"/>
            </a:xfrm>
          </p:grpSpPr>
          <p:pic>
            <p:nvPicPr>
              <p:cNvPr id="326" name="图片 325"/>
              <p:cNvPicPr>
                <a:picLocks noChangeAspect="1"/>
              </p:cNvPicPr>
              <p:nvPr/>
            </p:nvPicPr>
            <p:blipFill>
              <a:blip r:embed="rId4"/>
              <a:stretch>
                <a:fillRect/>
              </a:stretch>
            </p:blipFill>
            <p:spPr>
              <a:xfrm>
                <a:off x="8159" y="-2408"/>
                <a:ext cx="186" cy="210"/>
              </a:xfrm>
              <a:prstGeom prst="rect">
                <a:avLst/>
              </a:prstGeom>
            </p:spPr>
          </p:pic>
          <p:pic>
            <p:nvPicPr>
              <p:cNvPr id="327" name="图片 326"/>
              <p:cNvPicPr>
                <a:picLocks noChangeAspect="1"/>
              </p:cNvPicPr>
              <p:nvPr/>
            </p:nvPicPr>
            <p:blipFill>
              <a:blip r:embed="rId4"/>
              <a:stretch>
                <a:fillRect/>
              </a:stretch>
            </p:blipFill>
            <p:spPr>
              <a:xfrm>
                <a:off x="8345" y="-2408"/>
                <a:ext cx="186" cy="210"/>
              </a:xfrm>
              <a:prstGeom prst="rect">
                <a:avLst/>
              </a:prstGeom>
            </p:spPr>
          </p:pic>
          <p:pic>
            <p:nvPicPr>
              <p:cNvPr id="328" name="图片 327"/>
              <p:cNvPicPr>
                <a:picLocks noChangeAspect="1"/>
              </p:cNvPicPr>
              <p:nvPr/>
            </p:nvPicPr>
            <p:blipFill>
              <a:blip r:embed="rId4"/>
              <a:stretch>
                <a:fillRect/>
              </a:stretch>
            </p:blipFill>
            <p:spPr>
              <a:xfrm>
                <a:off x="8549" y="-2408"/>
                <a:ext cx="186" cy="210"/>
              </a:xfrm>
              <a:prstGeom prst="rect">
                <a:avLst/>
              </a:prstGeom>
            </p:spPr>
          </p:pic>
          <p:pic>
            <p:nvPicPr>
              <p:cNvPr id="329" name="图片 328"/>
              <p:cNvPicPr>
                <a:picLocks noChangeAspect="1"/>
              </p:cNvPicPr>
              <p:nvPr/>
            </p:nvPicPr>
            <p:blipFill>
              <a:blip r:embed="rId4"/>
              <a:stretch>
                <a:fillRect/>
              </a:stretch>
            </p:blipFill>
            <p:spPr>
              <a:xfrm>
                <a:off x="8735" y="-2408"/>
                <a:ext cx="186" cy="210"/>
              </a:xfrm>
              <a:prstGeom prst="rect">
                <a:avLst/>
              </a:prstGeom>
            </p:spPr>
          </p:pic>
          <p:pic>
            <p:nvPicPr>
              <p:cNvPr id="330" name="图片 329"/>
              <p:cNvPicPr>
                <a:picLocks noChangeAspect="1"/>
              </p:cNvPicPr>
              <p:nvPr/>
            </p:nvPicPr>
            <p:blipFill>
              <a:blip r:embed="rId4"/>
              <a:stretch>
                <a:fillRect/>
              </a:stretch>
            </p:blipFill>
            <p:spPr>
              <a:xfrm>
                <a:off x="8931" y="-2408"/>
                <a:ext cx="186" cy="210"/>
              </a:xfrm>
              <a:prstGeom prst="rect">
                <a:avLst/>
              </a:prstGeom>
            </p:spPr>
          </p:pic>
          <p:pic>
            <p:nvPicPr>
              <p:cNvPr id="331" name="图片 330"/>
              <p:cNvPicPr>
                <a:picLocks noChangeAspect="1"/>
              </p:cNvPicPr>
              <p:nvPr/>
            </p:nvPicPr>
            <p:blipFill>
              <a:blip r:embed="rId4"/>
              <a:stretch>
                <a:fillRect/>
              </a:stretch>
            </p:blipFill>
            <p:spPr>
              <a:xfrm>
                <a:off x="9117" y="-2408"/>
                <a:ext cx="186" cy="210"/>
              </a:xfrm>
              <a:prstGeom prst="rect">
                <a:avLst/>
              </a:prstGeom>
            </p:spPr>
          </p:pic>
          <p:pic>
            <p:nvPicPr>
              <p:cNvPr id="332" name="图片 331"/>
              <p:cNvPicPr>
                <a:picLocks noChangeAspect="1"/>
              </p:cNvPicPr>
              <p:nvPr/>
            </p:nvPicPr>
            <p:blipFill>
              <a:blip r:embed="rId4"/>
              <a:stretch>
                <a:fillRect/>
              </a:stretch>
            </p:blipFill>
            <p:spPr>
              <a:xfrm>
                <a:off x="9321" y="-2408"/>
                <a:ext cx="186" cy="210"/>
              </a:xfrm>
              <a:prstGeom prst="rect">
                <a:avLst/>
              </a:prstGeom>
            </p:spPr>
          </p:pic>
          <p:pic>
            <p:nvPicPr>
              <p:cNvPr id="333" name="图片 332"/>
              <p:cNvPicPr>
                <a:picLocks noChangeAspect="1"/>
              </p:cNvPicPr>
              <p:nvPr/>
            </p:nvPicPr>
            <p:blipFill>
              <a:blip r:embed="rId4"/>
              <a:stretch>
                <a:fillRect/>
              </a:stretch>
            </p:blipFill>
            <p:spPr>
              <a:xfrm>
                <a:off x="9507" y="-2408"/>
                <a:ext cx="186" cy="210"/>
              </a:xfrm>
              <a:prstGeom prst="rect">
                <a:avLst/>
              </a:prstGeom>
            </p:spPr>
          </p:pic>
          <p:pic>
            <p:nvPicPr>
              <p:cNvPr id="334" name="图片 333"/>
              <p:cNvPicPr>
                <a:picLocks noChangeAspect="1"/>
              </p:cNvPicPr>
              <p:nvPr/>
            </p:nvPicPr>
            <p:blipFill>
              <a:blip r:embed="rId4"/>
              <a:stretch>
                <a:fillRect/>
              </a:stretch>
            </p:blipFill>
            <p:spPr>
              <a:xfrm>
                <a:off x="9687" y="-2408"/>
                <a:ext cx="186" cy="210"/>
              </a:xfrm>
              <a:prstGeom prst="rect">
                <a:avLst/>
              </a:prstGeom>
            </p:spPr>
          </p:pic>
          <p:pic>
            <p:nvPicPr>
              <p:cNvPr id="335" name="图片 334"/>
              <p:cNvPicPr>
                <a:picLocks noChangeAspect="1"/>
              </p:cNvPicPr>
              <p:nvPr/>
            </p:nvPicPr>
            <p:blipFill>
              <a:blip r:embed="rId4"/>
              <a:stretch>
                <a:fillRect/>
              </a:stretch>
            </p:blipFill>
            <p:spPr>
              <a:xfrm>
                <a:off x="9873" y="-2408"/>
                <a:ext cx="186" cy="210"/>
              </a:xfrm>
              <a:prstGeom prst="rect">
                <a:avLst/>
              </a:prstGeom>
            </p:spPr>
          </p:pic>
          <p:pic>
            <p:nvPicPr>
              <p:cNvPr id="336" name="图片 335"/>
              <p:cNvPicPr>
                <a:picLocks noChangeAspect="1"/>
              </p:cNvPicPr>
              <p:nvPr/>
            </p:nvPicPr>
            <p:blipFill>
              <a:blip r:embed="rId4"/>
              <a:stretch>
                <a:fillRect/>
              </a:stretch>
            </p:blipFill>
            <p:spPr>
              <a:xfrm>
                <a:off x="10069" y="-2408"/>
                <a:ext cx="186" cy="210"/>
              </a:xfrm>
              <a:prstGeom prst="rect">
                <a:avLst/>
              </a:prstGeom>
            </p:spPr>
          </p:pic>
          <p:pic>
            <p:nvPicPr>
              <p:cNvPr id="337" name="图片 336"/>
              <p:cNvPicPr>
                <a:picLocks noChangeAspect="1"/>
              </p:cNvPicPr>
              <p:nvPr/>
            </p:nvPicPr>
            <p:blipFill>
              <a:blip r:embed="rId4"/>
              <a:stretch>
                <a:fillRect/>
              </a:stretch>
            </p:blipFill>
            <p:spPr>
              <a:xfrm>
                <a:off x="10255" y="-2408"/>
                <a:ext cx="186" cy="210"/>
              </a:xfrm>
              <a:prstGeom prst="rect">
                <a:avLst/>
              </a:prstGeom>
            </p:spPr>
          </p:pic>
          <p:pic>
            <p:nvPicPr>
              <p:cNvPr id="338" name="图片 337"/>
              <p:cNvPicPr>
                <a:picLocks noChangeAspect="1"/>
              </p:cNvPicPr>
              <p:nvPr/>
            </p:nvPicPr>
            <p:blipFill>
              <a:blip r:embed="rId4"/>
              <a:stretch>
                <a:fillRect/>
              </a:stretch>
            </p:blipFill>
            <p:spPr>
              <a:xfrm>
                <a:off x="10459" y="-2408"/>
                <a:ext cx="186" cy="210"/>
              </a:xfrm>
              <a:prstGeom prst="rect">
                <a:avLst/>
              </a:prstGeom>
            </p:spPr>
          </p:pic>
          <p:pic>
            <p:nvPicPr>
              <p:cNvPr id="339" name="图片 338"/>
              <p:cNvPicPr>
                <a:picLocks noChangeAspect="1"/>
              </p:cNvPicPr>
              <p:nvPr/>
            </p:nvPicPr>
            <p:blipFill>
              <a:blip r:embed="rId4"/>
              <a:stretch>
                <a:fillRect/>
              </a:stretch>
            </p:blipFill>
            <p:spPr>
              <a:xfrm>
                <a:off x="10645" y="-2408"/>
                <a:ext cx="186" cy="210"/>
              </a:xfrm>
              <a:prstGeom prst="rect">
                <a:avLst/>
              </a:prstGeom>
            </p:spPr>
          </p:pic>
        </p:grpSp>
        <p:grpSp>
          <p:nvGrpSpPr>
            <p:cNvPr id="366" name="组合 365"/>
            <p:cNvGrpSpPr/>
            <p:nvPr/>
          </p:nvGrpSpPr>
          <p:grpSpPr>
            <a:xfrm>
              <a:off x="8159" y="-1469"/>
              <a:ext cx="2672" cy="210"/>
              <a:chOff x="8159" y="-1556"/>
              <a:chExt cx="2672" cy="210"/>
            </a:xfrm>
          </p:grpSpPr>
          <p:pic>
            <p:nvPicPr>
              <p:cNvPr id="341" name="图片 340"/>
              <p:cNvPicPr>
                <a:picLocks noChangeAspect="1"/>
              </p:cNvPicPr>
              <p:nvPr/>
            </p:nvPicPr>
            <p:blipFill>
              <a:blip r:embed="rId4"/>
              <a:stretch>
                <a:fillRect/>
              </a:stretch>
            </p:blipFill>
            <p:spPr>
              <a:xfrm>
                <a:off x="8159" y="-1556"/>
                <a:ext cx="186" cy="210"/>
              </a:xfrm>
              <a:prstGeom prst="rect">
                <a:avLst/>
              </a:prstGeom>
            </p:spPr>
          </p:pic>
          <p:pic>
            <p:nvPicPr>
              <p:cNvPr id="342" name="图片 341"/>
              <p:cNvPicPr>
                <a:picLocks noChangeAspect="1"/>
              </p:cNvPicPr>
              <p:nvPr/>
            </p:nvPicPr>
            <p:blipFill>
              <a:blip r:embed="rId4"/>
              <a:stretch>
                <a:fillRect/>
              </a:stretch>
            </p:blipFill>
            <p:spPr>
              <a:xfrm>
                <a:off x="8345" y="-1556"/>
                <a:ext cx="186" cy="210"/>
              </a:xfrm>
              <a:prstGeom prst="rect">
                <a:avLst/>
              </a:prstGeom>
            </p:spPr>
          </p:pic>
          <p:pic>
            <p:nvPicPr>
              <p:cNvPr id="343" name="图片 342"/>
              <p:cNvPicPr>
                <a:picLocks noChangeAspect="1"/>
              </p:cNvPicPr>
              <p:nvPr/>
            </p:nvPicPr>
            <p:blipFill>
              <a:blip r:embed="rId4"/>
              <a:stretch>
                <a:fillRect/>
              </a:stretch>
            </p:blipFill>
            <p:spPr>
              <a:xfrm>
                <a:off x="8549" y="-1556"/>
                <a:ext cx="186" cy="210"/>
              </a:xfrm>
              <a:prstGeom prst="rect">
                <a:avLst/>
              </a:prstGeom>
            </p:spPr>
          </p:pic>
          <p:pic>
            <p:nvPicPr>
              <p:cNvPr id="344" name="图片 343"/>
              <p:cNvPicPr>
                <a:picLocks noChangeAspect="1"/>
              </p:cNvPicPr>
              <p:nvPr/>
            </p:nvPicPr>
            <p:blipFill>
              <a:blip r:embed="rId4"/>
              <a:stretch>
                <a:fillRect/>
              </a:stretch>
            </p:blipFill>
            <p:spPr>
              <a:xfrm>
                <a:off x="8735" y="-1556"/>
                <a:ext cx="186" cy="210"/>
              </a:xfrm>
              <a:prstGeom prst="rect">
                <a:avLst/>
              </a:prstGeom>
            </p:spPr>
          </p:pic>
          <p:pic>
            <p:nvPicPr>
              <p:cNvPr id="345" name="图片 344"/>
              <p:cNvPicPr>
                <a:picLocks noChangeAspect="1"/>
              </p:cNvPicPr>
              <p:nvPr/>
            </p:nvPicPr>
            <p:blipFill>
              <a:blip r:embed="rId4"/>
              <a:stretch>
                <a:fillRect/>
              </a:stretch>
            </p:blipFill>
            <p:spPr>
              <a:xfrm>
                <a:off x="8931" y="-1556"/>
                <a:ext cx="186" cy="210"/>
              </a:xfrm>
              <a:prstGeom prst="rect">
                <a:avLst/>
              </a:prstGeom>
            </p:spPr>
          </p:pic>
          <p:pic>
            <p:nvPicPr>
              <p:cNvPr id="346" name="图片 345"/>
              <p:cNvPicPr>
                <a:picLocks noChangeAspect="1"/>
              </p:cNvPicPr>
              <p:nvPr/>
            </p:nvPicPr>
            <p:blipFill>
              <a:blip r:embed="rId4"/>
              <a:stretch>
                <a:fillRect/>
              </a:stretch>
            </p:blipFill>
            <p:spPr>
              <a:xfrm>
                <a:off x="9117" y="-1556"/>
                <a:ext cx="186" cy="210"/>
              </a:xfrm>
              <a:prstGeom prst="rect">
                <a:avLst/>
              </a:prstGeom>
            </p:spPr>
          </p:pic>
          <p:pic>
            <p:nvPicPr>
              <p:cNvPr id="347" name="图片 346"/>
              <p:cNvPicPr>
                <a:picLocks noChangeAspect="1"/>
              </p:cNvPicPr>
              <p:nvPr/>
            </p:nvPicPr>
            <p:blipFill>
              <a:blip r:embed="rId4"/>
              <a:stretch>
                <a:fillRect/>
              </a:stretch>
            </p:blipFill>
            <p:spPr>
              <a:xfrm>
                <a:off x="9321" y="-1556"/>
                <a:ext cx="186" cy="210"/>
              </a:xfrm>
              <a:prstGeom prst="rect">
                <a:avLst/>
              </a:prstGeom>
            </p:spPr>
          </p:pic>
          <p:pic>
            <p:nvPicPr>
              <p:cNvPr id="348" name="图片 347"/>
              <p:cNvPicPr>
                <a:picLocks noChangeAspect="1"/>
              </p:cNvPicPr>
              <p:nvPr/>
            </p:nvPicPr>
            <p:blipFill>
              <a:blip r:embed="rId4"/>
              <a:stretch>
                <a:fillRect/>
              </a:stretch>
            </p:blipFill>
            <p:spPr>
              <a:xfrm>
                <a:off x="9507" y="-1556"/>
                <a:ext cx="186" cy="210"/>
              </a:xfrm>
              <a:prstGeom prst="rect">
                <a:avLst/>
              </a:prstGeom>
            </p:spPr>
          </p:pic>
          <p:pic>
            <p:nvPicPr>
              <p:cNvPr id="349" name="图片 348"/>
              <p:cNvPicPr>
                <a:picLocks noChangeAspect="1"/>
              </p:cNvPicPr>
              <p:nvPr/>
            </p:nvPicPr>
            <p:blipFill>
              <a:blip r:embed="rId4"/>
              <a:stretch>
                <a:fillRect/>
              </a:stretch>
            </p:blipFill>
            <p:spPr>
              <a:xfrm>
                <a:off x="9687" y="-1556"/>
                <a:ext cx="186" cy="210"/>
              </a:xfrm>
              <a:prstGeom prst="rect">
                <a:avLst/>
              </a:prstGeom>
            </p:spPr>
          </p:pic>
          <p:pic>
            <p:nvPicPr>
              <p:cNvPr id="350" name="图片 349"/>
              <p:cNvPicPr>
                <a:picLocks noChangeAspect="1"/>
              </p:cNvPicPr>
              <p:nvPr/>
            </p:nvPicPr>
            <p:blipFill>
              <a:blip r:embed="rId4"/>
              <a:stretch>
                <a:fillRect/>
              </a:stretch>
            </p:blipFill>
            <p:spPr>
              <a:xfrm>
                <a:off x="9873" y="-1556"/>
                <a:ext cx="186" cy="210"/>
              </a:xfrm>
              <a:prstGeom prst="rect">
                <a:avLst/>
              </a:prstGeom>
            </p:spPr>
          </p:pic>
          <p:pic>
            <p:nvPicPr>
              <p:cNvPr id="351" name="图片 350"/>
              <p:cNvPicPr>
                <a:picLocks noChangeAspect="1"/>
              </p:cNvPicPr>
              <p:nvPr/>
            </p:nvPicPr>
            <p:blipFill>
              <a:blip r:embed="rId4"/>
              <a:stretch>
                <a:fillRect/>
              </a:stretch>
            </p:blipFill>
            <p:spPr>
              <a:xfrm>
                <a:off x="10069" y="-1556"/>
                <a:ext cx="186" cy="210"/>
              </a:xfrm>
              <a:prstGeom prst="rect">
                <a:avLst/>
              </a:prstGeom>
            </p:spPr>
          </p:pic>
          <p:pic>
            <p:nvPicPr>
              <p:cNvPr id="352" name="图片 351"/>
              <p:cNvPicPr>
                <a:picLocks noChangeAspect="1"/>
              </p:cNvPicPr>
              <p:nvPr/>
            </p:nvPicPr>
            <p:blipFill>
              <a:blip r:embed="rId4"/>
              <a:stretch>
                <a:fillRect/>
              </a:stretch>
            </p:blipFill>
            <p:spPr>
              <a:xfrm>
                <a:off x="10255" y="-1556"/>
                <a:ext cx="186" cy="210"/>
              </a:xfrm>
              <a:prstGeom prst="rect">
                <a:avLst/>
              </a:prstGeom>
            </p:spPr>
          </p:pic>
          <p:pic>
            <p:nvPicPr>
              <p:cNvPr id="353" name="图片 352"/>
              <p:cNvPicPr>
                <a:picLocks noChangeAspect="1"/>
              </p:cNvPicPr>
              <p:nvPr/>
            </p:nvPicPr>
            <p:blipFill>
              <a:blip r:embed="rId4"/>
              <a:stretch>
                <a:fillRect/>
              </a:stretch>
            </p:blipFill>
            <p:spPr>
              <a:xfrm>
                <a:off x="10459" y="-1556"/>
                <a:ext cx="186" cy="210"/>
              </a:xfrm>
              <a:prstGeom prst="rect">
                <a:avLst/>
              </a:prstGeom>
            </p:spPr>
          </p:pic>
          <p:pic>
            <p:nvPicPr>
              <p:cNvPr id="354" name="图片 353"/>
              <p:cNvPicPr>
                <a:picLocks noChangeAspect="1"/>
              </p:cNvPicPr>
              <p:nvPr/>
            </p:nvPicPr>
            <p:blipFill>
              <a:blip r:embed="rId4"/>
              <a:stretch>
                <a:fillRect/>
              </a:stretch>
            </p:blipFill>
            <p:spPr>
              <a:xfrm>
                <a:off x="10645" y="-1556"/>
                <a:ext cx="186" cy="210"/>
              </a:xfrm>
              <a:prstGeom prst="rect">
                <a:avLst/>
              </a:prstGeom>
            </p:spPr>
          </p:pic>
        </p:grpSp>
        <p:grpSp>
          <p:nvGrpSpPr>
            <p:cNvPr id="365" name="组合 364"/>
            <p:cNvGrpSpPr/>
            <p:nvPr/>
          </p:nvGrpSpPr>
          <p:grpSpPr>
            <a:xfrm>
              <a:off x="8159" y="-1156"/>
              <a:ext cx="1900" cy="210"/>
              <a:chOff x="8159" y="-1104"/>
              <a:chExt cx="1900" cy="210"/>
            </a:xfrm>
          </p:grpSpPr>
          <p:pic>
            <p:nvPicPr>
              <p:cNvPr id="355" name="图片 354"/>
              <p:cNvPicPr>
                <a:picLocks noChangeAspect="1"/>
              </p:cNvPicPr>
              <p:nvPr/>
            </p:nvPicPr>
            <p:blipFill>
              <a:blip r:embed="rId4"/>
              <a:stretch>
                <a:fillRect/>
              </a:stretch>
            </p:blipFill>
            <p:spPr>
              <a:xfrm>
                <a:off x="8159" y="-1104"/>
                <a:ext cx="186" cy="210"/>
              </a:xfrm>
              <a:prstGeom prst="rect">
                <a:avLst/>
              </a:prstGeom>
            </p:spPr>
          </p:pic>
          <p:pic>
            <p:nvPicPr>
              <p:cNvPr id="356" name="图片 355"/>
              <p:cNvPicPr>
                <a:picLocks noChangeAspect="1"/>
              </p:cNvPicPr>
              <p:nvPr/>
            </p:nvPicPr>
            <p:blipFill>
              <a:blip r:embed="rId4"/>
              <a:stretch>
                <a:fillRect/>
              </a:stretch>
            </p:blipFill>
            <p:spPr>
              <a:xfrm>
                <a:off x="8345" y="-1104"/>
                <a:ext cx="186" cy="210"/>
              </a:xfrm>
              <a:prstGeom prst="rect">
                <a:avLst/>
              </a:prstGeom>
            </p:spPr>
          </p:pic>
          <p:pic>
            <p:nvPicPr>
              <p:cNvPr id="357" name="图片 356"/>
              <p:cNvPicPr>
                <a:picLocks noChangeAspect="1"/>
              </p:cNvPicPr>
              <p:nvPr/>
            </p:nvPicPr>
            <p:blipFill>
              <a:blip r:embed="rId4"/>
              <a:stretch>
                <a:fillRect/>
              </a:stretch>
            </p:blipFill>
            <p:spPr>
              <a:xfrm>
                <a:off x="8549" y="-1104"/>
                <a:ext cx="186" cy="210"/>
              </a:xfrm>
              <a:prstGeom prst="rect">
                <a:avLst/>
              </a:prstGeom>
            </p:spPr>
          </p:pic>
          <p:pic>
            <p:nvPicPr>
              <p:cNvPr id="358" name="图片 357"/>
              <p:cNvPicPr>
                <a:picLocks noChangeAspect="1"/>
              </p:cNvPicPr>
              <p:nvPr/>
            </p:nvPicPr>
            <p:blipFill>
              <a:blip r:embed="rId4"/>
              <a:stretch>
                <a:fillRect/>
              </a:stretch>
            </p:blipFill>
            <p:spPr>
              <a:xfrm>
                <a:off x="8735" y="-1104"/>
                <a:ext cx="186" cy="210"/>
              </a:xfrm>
              <a:prstGeom prst="rect">
                <a:avLst/>
              </a:prstGeom>
            </p:spPr>
          </p:pic>
          <p:pic>
            <p:nvPicPr>
              <p:cNvPr id="359" name="图片 358"/>
              <p:cNvPicPr>
                <a:picLocks noChangeAspect="1"/>
              </p:cNvPicPr>
              <p:nvPr/>
            </p:nvPicPr>
            <p:blipFill>
              <a:blip r:embed="rId4"/>
              <a:stretch>
                <a:fillRect/>
              </a:stretch>
            </p:blipFill>
            <p:spPr>
              <a:xfrm>
                <a:off x="8931" y="-1104"/>
                <a:ext cx="186" cy="210"/>
              </a:xfrm>
              <a:prstGeom prst="rect">
                <a:avLst/>
              </a:prstGeom>
            </p:spPr>
          </p:pic>
          <p:pic>
            <p:nvPicPr>
              <p:cNvPr id="360" name="图片 359"/>
              <p:cNvPicPr>
                <a:picLocks noChangeAspect="1"/>
              </p:cNvPicPr>
              <p:nvPr/>
            </p:nvPicPr>
            <p:blipFill>
              <a:blip r:embed="rId4"/>
              <a:stretch>
                <a:fillRect/>
              </a:stretch>
            </p:blipFill>
            <p:spPr>
              <a:xfrm>
                <a:off x="9117" y="-1104"/>
                <a:ext cx="186" cy="210"/>
              </a:xfrm>
              <a:prstGeom prst="rect">
                <a:avLst/>
              </a:prstGeom>
            </p:spPr>
          </p:pic>
          <p:pic>
            <p:nvPicPr>
              <p:cNvPr id="361" name="图片 360"/>
              <p:cNvPicPr>
                <a:picLocks noChangeAspect="1"/>
              </p:cNvPicPr>
              <p:nvPr/>
            </p:nvPicPr>
            <p:blipFill>
              <a:blip r:embed="rId4"/>
              <a:stretch>
                <a:fillRect/>
              </a:stretch>
            </p:blipFill>
            <p:spPr>
              <a:xfrm>
                <a:off x="9321" y="-1104"/>
                <a:ext cx="186" cy="210"/>
              </a:xfrm>
              <a:prstGeom prst="rect">
                <a:avLst/>
              </a:prstGeom>
            </p:spPr>
          </p:pic>
          <p:pic>
            <p:nvPicPr>
              <p:cNvPr id="362" name="图片 361"/>
              <p:cNvPicPr>
                <a:picLocks noChangeAspect="1"/>
              </p:cNvPicPr>
              <p:nvPr/>
            </p:nvPicPr>
            <p:blipFill>
              <a:blip r:embed="rId4"/>
              <a:stretch>
                <a:fillRect/>
              </a:stretch>
            </p:blipFill>
            <p:spPr>
              <a:xfrm>
                <a:off x="9507" y="-1104"/>
                <a:ext cx="186" cy="210"/>
              </a:xfrm>
              <a:prstGeom prst="rect">
                <a:avLst/>
              </a:prstGeom>
            </p:spPr>
          </p:pic>
          <p:pic>
            <p:nvPicPr>
              <p:cNvPr id="363" name="图片 362"/>
              <p:cNvPicPr>
                <a:picLocks noChangeAspect="1"/>
              </p:cNvPicPr>
              <p:nvPr/>
            </p:nvPicPr>
            <p:blipFill>
              <a:blip r:embed="rId4"/>
              <a:stretch>
                <a:fillRect/>
              </a:stretch>
            </p:blipFill>
            <p:spPr>
              <a:xfrm>
                <a:off x="9687" y="-1104"/>
                <a:ext cx="186" cy="210"/>
              </a:xfrm>
              <a:prstGeom prst="rect">
                <a:avLst/>
              </a:prstGeom>
            </p:spPr>
          </p:pic>
          <p:pic>
            <p:nvPicPr>
              <p:cNvPr id="364" name="图片 363"/>
              <p:cNvPicPr>
                <a:picLocks noChangeAspect="1"/>
              </p:cNvPicPr>
              <p:nvPr/>
            </p:nvPicPr>
            <p:blipFill>
              <a:blip r:embed="rId4"/>
              <a:stretch>
                <a:fillRect/>
              </a:stretch>
            </p:blipFill>
            <p:spPr>
              <a:xfrm>
                <a:off x="9873" y="-1104"/>
                <a:ext cx="186" cy="210"/>
              </a:xfrm>
              <a:prstGeom prst="rect">
                <a:avLst/>
              </a:prstGeom>
            </p:spPr>
          </p:pic>
        </p:grpSp>
      </p:grpSp>
      <p:grpSp>
        <p:nvGrpSpPr>
          <p:cNvPr id="368" name="组合 367"/>
          <p:cNvGrpSpPr/>
          <p:nvPr/>
        </p:nvGrpSpPr>
        <p:grpSpPr>
          <a:xfrm rot="0">
            <a:off x="9869170" y="3482340"/>
            <a:ext cx="1805305" cy="775970"/>
            <a:chOff x="7479" y="2664"/>
            <a:chExt cx="2843" cy="1222"/>
          </a:xfrm>
        </p:grpSpPr>
        <p:grpSp>
          <p:nvGrpSpPr>
            <p:cNvPr id="369" name="组合 368"/>
            <p:cNvGrpSpPr/>
            <p:nvPr/>
          </p:nvGrpSpPr>
          <p:grpSpPr>
            <a:xfrm>
              <a:off x="7479" y="2664"/>
              <a:ext cx="2843" cy="323"/>
              <a:chOff x="7403" y="-3175"/>
              <a:chExt cx="2843" cy="323"/>
            </a:xfrm>
          </p:grpSpPr>
          <p:pic>
            <p:nvPicPr>
              <p:cNvPr id="370" name="图片 369"/>
              <p:cNvPicPr>
                <a:picLocks noChangeAspect="1"/>
              </p:cNvPicPr>
              <p:nvPr/>
            </p:nvPicPr>
            <p:blipFill>
              <a:blip r:embed="rId4"/>
              <a:stretch>
                <a:fillRect/>
              </a:stretch>
            </p:blipFill>
            <p:spPr>
              <a:xfrm>
                <a:off x="7403" y="-3175"/>
                <a:ext cx="286" cy="323"/>
              </a:xfrm>
              <a:prstGeom prst="rect">
                <a:avLst/>
              </a:prstGeom>
            </p:spPr>
          </p:pic>
          <p:pic>
            <p:nvPicPr>
              <p:cNvPr id="371" name="图片 370"/>
              <p:cNvPicPr>
                <a:picLocks noChangeAspect="1"/>
              </p:cNvPicPr>
              <p:nvPr/>
            </p:nvPicPr>
            <p:blipFill>
              <a:blip r:embed="rId4"/>
              <a:stretch>
                <a:fillRect/>
              </a:stretch>
            </p:blipFill>
            <p:spPr>
              <a:xfrm>
                <a:off x="7689" y="-3175"/>
                <a:ext cx="286" cy="323"/>
              </a:xfrm>
              <a:prstGeom prst="rect">
                <a:avLst/>
              </a:prstGeom>
            </p:spPr>
          </p:pic>
          <p:pic>
            <p:nvPicPr>
              <p:cNvPr id="372" name="图片 371"/>
              <p:cNvPicPr>
                <a:picLocks noChangeAspect="1"/>
              </p:cNvPicPr>
              <p:nvPr/>
            </p:nvPicPr>
            <p:blipFill>
              <a:blip r:embed="rId4"/>
              <a:stretch>
                <a:fillRect/>
              </a:stretch>
            </p:blipFill>
            <p:spPr>
              <a:xfrm>
                <a:off x="7975" y="-3175"/>
                <a:ext cx="286" cy="323"/>
              </a:xfrm>
              <a:prstGeom prst="rect">
                <a:avLst/>
              </a:prstGeom>
            </p:spPr>
          </p:pic>
          <p:pic>
            <p:nvPicPr>
              <p:cNvPr id="373" name="图片 372"/>
              <p:cNvPicPr>
                <a:picLocks noChangeAspect="1"/>
              </p:cNvPicPr>
              <p:nvPr/>
            </p:nvPicPr>
            <p:blipFill>
              <a:blip r:embed="rId4"/>
              <a:stretch>
                <a:fillRect/>
              </a:stretch>
            </p:blipFill>
            <p:spPr>
              <a:xfrm>
                <a:off x="8265" y="-3175"/>
                <a:ext cx="286" cy="323"/>
              </a:xfrm>
              <a:prstGeom prst="rect">
                <a:avLst/>
              </a:prstGeom>
            </p:spPr>
          </p:pic>
          <p:pic>
            <p:nvPicPr>
              <p:cNvPr id="374" name="图片 373"/>
              <p:cNvPicPr>
                <a:picLocks noChangeAspect="1"/>
              </p:cNvPicPr>
              <p:nvPr/>
            </p:nvPicPr>
            <p:blipFill>
              <a:blip r:embed="rId4"/>
              <a:stretch>
                <a:fillRect/>
              </a:stretch>
            </p:blipFill>
            <p:spPr>
              <a:xfrm>
                <a:off x="8551" y="-3175"/>
                <a:ext cx="286" cy="323"/>
              </a:xfrm>
              <a:prstGeom prst="rect">
                <a:avLst/>
              </a:prstGeom>
            </p:spPr>
          </p:pic>
          <p:pic>
            <p:nvPicPr>
              <p:cNvPr id="375" name="图片 374"/>
              <p:cNvPicPr>
                <a:picLocks noChangeAspect="1"/>
              </p:cNvPicPr>
              <p:nvPr/>
            </p:nvPicPr>
            <p:blipFill>
              <a:blip r:embed="rId4"/>
              <a:stretch>
                <a:fillRect/>
              </a:stretch>
            </p:blipFill>
            <p:spPr>
              <a:xfrm>
                <a:off x="8837" y="-3175"/>
                <a:ext cx="286" cy="323"/>
              </a:xfrm>
              <a:prstGeom prst="rect">
                <a:avLst/>
              </a:prstGeom>
            </p:spPr>
          </p:pic>
          <p:pic>
            <p:nvPicPr>
              <p:cNvPr id="376" name="图片 375"/>
              <p:cNvPicPr>
                <a:picLocks noChangeAspect="1"/>
              </p:cNvPicPr>
              <p:nvPr/>
            </p:nvPicPr>
            <p:blipFill>
              <a:blip r:embed="rId4"/>
              <a:stretch>
                <a:fillRect/>
              </a:stretch>
            </p:blipFill>
            <p:spPr>
              <a:xfrm>
                <a:off x="9121" y="-3175"/>
                <a:ext cx="286" cy="323"/>
              </a:xfrm>
              <a:prstGeom prst="rect">
                <a:avLst/>
              </a:prstGeom>
            </p:spPr>
          </p:pic>
          <p:pic>
            <p:nvPicPr>
              <p:cNvPr id="377" name="图片 376"/>
              <p:cNvPicPr>
                <a:picLocks noChangeAspect="1"/>
              </p:cNvPicPr>
              <p:nvPr/>
            </p:nvPicPr>
            <p:blipFill>
              <a:blip r:embed="rId4"/>
              <a:stretch>
                <a:fillRect/>
              </a:stretch>
            </p:blipFill>
            <p:spPr>
              <a:xfrm>
                <a:off x="9390" y="-3175"/>
                <a:ext cx="286" cy="323"/>
              </a:xfrm>
              <a:prstGeom prst="rect">
                <a:avLst/>
              </a:prstGeom>
            </p:spPr>
          </p:pic>
          <p:pic>
            <p:nvPicPr>
              <p:cNvPr id="378" name="图片 377"/>
              <p:cNvPicPr>
                <a:picLocks noChangeAspect="1"/>
              </p:cNvPicPr>
              <p:nvPr/>
            </p:nvPicPr>
            <p:blipFill>
              <a:blip r:embed="rId4"/>
              <a:stretch>
                <a:fillRect/>
              </a:stretch>
            </p:blipFill>
            <p:spPr>
              <a:xfrm>
                <a:off x="9676" y="-3175"/>
                <a:ext cx="286" cy="323"/>
              </a:xfrm>
              <a:prstGeom prst="rect">
                <a:avLst/>
              </a:prstGeom>
            </p:spPr>
          </p:pic>
          <p:pic>
            <p:nvPicPr>
              <p:cNvPr id="379" name="图片 378"/>
              <p:cNvPicPr>
                <a:picLocks noChangeAspect="1"/>
              </p:cNvPicPr>
              <p:nvPr/>
            </p:nvPicPr>
            <p:blipFill>
              <a:blip r:embed="rId4"/>
              <a:stretch>
                <a:fillRect/>
              </a:stretch>
            </p:blipFill>
            <p:spPr>
              <a:xfrm>
                <a:off x="9960" y="-3175"/>
                <a:ext cx="286" cy="323"/>
              </a:xfrm>
              <a:prstGeom prst="rect">
                <a:avLst/>
              </a:prstGeom>
            </p:spPr>
          </p:pic>
        </p:grpSp>
        <p:grpSp>
          <p:nvGrpSpPr>
            <p:cNvPr id="380" name="组合 379"/>
            <p:cNvGrpSpPr/>
            <p:nvPr/>
          </p:nvGrpSpPr>
          <p:grpSpPr>
            <a:xfrm>
              <a:off x="7479" y="3114"/>
              <a:ext cx="2843" cy="322"/>
              <a:chOff x="7403" y="-3175"/>
              <a:chExt cx="2843" cy="322"/>
            </a:xfrm>
          </p:grpSpPr>
          <p:pic>
            <p:nvPicPr>
              <p:cNvPr id="381" name="图片 380"/>
              <p:cNvPicPr>
                <a:picLocks noChangeAspect="1"/>
              </p:cNvPicPr>
              <p:nvPr/>
            </p:nvPicPr>
            <p:blipFill>
              <a:blip r:embed="rId4"/>
              <a:stretch>
                <a:fillRect/>
              </a:stretch>
            </p:blipFill>
            <p:spPr>
              <a:xfrm>
                <a:off x="7403" y="-3175"/>
                <a:ext cx="286" cy="323"/>
              </a:xfrm>
              <a:prstGeom prst="rect">
                <a:avLst/>
              </a:prstGeom>
            </p:spPr>
          </p:pic>
          <p:pic>
            <p:nvPicPr>
              <p:cNvPr id="382" name="图片 381"/>
              <p:cNvPicPr>
                <a:picLocks noChangeAspect="1"/>
              </p:cNvPicPr>
              <p:nvPr/>
            </p:nvPicPr>
            <p:blipFill>
              <a:blip r:embed="rId4"/>
              <a:stretch>
                <a:fillRect/>
              </a:stretch>
            </p:blipFill>
            <p:spPr>
              <a:xfrm>
                <a:off x="7689" y="-3175"/>
                <a:ext cx="286" cy="323"/>
              </a:xfrm>
              <a:prstGeom prst="rect">
                <a:avLst/>
              </a:prstGeom>
            </p:spPr>
          </p:pic>
          <p:pic>
            <p:nvPicPr>
              <p:cNvPr id="383" name="图片 382"/>
              <p:cNvPicPr>
                <a:picLocks noChangeAspect="1"/>
              </p:cNvPicPr>
              <p:nvPr/>
            </p:nvPicPr>
            <p:blipFill>
              <a:blip r:embed="rId4"/>
              <a:stretch>
                <a:fillRect/>
              </a:stretch>
            </p:blipFill>
            <p:spPr>
              <a:xfrm>
                <a:off x="7975" y="-3175"/>
                <a:ext cx="286" cy="323"/>
              </a:xfrm>
              <a:prstGeom prst="rect">
                <a:avLst/>
              </a:prstGeom>
            </p:spPr>
          </p:pic>
          <p:pic>
            <p:nvPicPr>
              <p:cNvPr id="384" name="图片 383"/>
              <p:cNvPicPr>
                <a:picLocks noChangeAspect="1"/>
              </p:cNvPicPr>
              <p:nvPr/>
            </p:nvPicPr>
            <p:blipFill>
              <a:blip r:embed="rId4"/>
              <a:stretch>
                <a:fillRect/>
              </a:stretch>
            </p:blipFill>
            <p:spPr>
              <a:xfrm>
                <a:off x="8265" y="-3175"/>
                <a:ext cx="286" cy="323"/>
              </a:xfrm>
              <a:prstGeom prst="rect">
                <a:avLst/>
              </a:prstGeom>
            </p:spPr>
          </p:pic>
          <p:pic>
            <p:nvPicPr>
              <p:cNvPr id="385" name="图片 384"/>
              <p:cNvPicPr>
                <a:picLocks noChangeAspect="1"/>
              </p:cNvPicPr>
              <p:nvPr/>
            </p:nvPicPr>
            <p:blipFill>
              <a:blip r:embed="rId4"/>
              <a:stretch>
                <a:fillRect/>
              </a:stretch>
            </p:blipFill>
            <p:spPr>
              <a:xfrm>
                <a:off x="8551" y="-3175"/>
                <a:ext cx="286" cy="323"/>
              </a:xfrm>
              <a:prstGeom prst="rect">
                <a:avLst/>
              </a:prstGeom>
            </p:spPr>
          </p:pic>
          <p:pic>
            <p:nvPicPr>
              <p:cNvPr id="386" name="图片 385"/>
              <p:cNvPicPr>
                <a:picLocks noChangeAspect="1"/>
              </p:cNvPicPr>
              <p:nvPr/>
            </p:nvPicPr>
            <p:blipFill>
              <a:blip r:embed="rId4"/>
              <a:stretch>
                <a:fillRect/>
              </a:stretch>
            </p:blipFill>
            <p:spPr>
              <a:xfrm>
                <a:off x="8837" y="-3175"/>
                <a:ext cx="286" cy="323"/>
              </a:xfrm>
              <a:prstGeom prst="rect">
                <a:avLst/>
              </a:prstGeom>
            </p:spPr>
          </p:pic>
          <p:pic>
            <p:nvPicPr>
              <p:cNvPr id="387" name="图片 386"/>
              <p:cNvPicPr>
                <a:picLocks noChangeAspect="1"/>
              </p:cNvPicPr>
              <p:nvPr/>
            </p:nvPicPr>
            <p:blipFill>
              <a:blip r:embed="rId4"/>
              <a:stretch>
                <a:fillRect/>
              </a:stretch>
            </p:blipFill>
            <p:spPr>
              <a:xfrm>
                <a:off x="9121" y="-3175"/>
                <a:ext cx="286" cy="323"/>
              </a:xfrm>
              <a:prstGeom prst="rect">
                <a:avLst/>
              </a:prstGeom>
            </p:spPr>
          </p:pic>
          <p:pic>
            <p:nvPicPr>
              <p:cNvPr id="388" name="图片 387"/>
              <p:cNvPicPr>
                <a:picLocks noChangeAspect="1"/>
              </p:cNvPicPr>
              <p:nvPr/>
            </p:nvPicPr>
            <p:blipFill>
              <a:blip r:embed="rId4"/>
              <a:stretch>
                <a:fillRect/>
              </a:stretch>
            </p:blipFill>
            <p:spPr>
              <a:xfrm>
                <a:off x="9390" y="-3175"/>
                <a:ext cx="286" cy="323"/>
              </a:xfrm>
              <a:prstGeom prst="rect">
                <a:avLst/>
              </a:prstGeom>
            </p:spPr>
          </p:pic>
          <p:pic>
            <p:nvPicPr>
              <p:cNvPr id="389" name="图片 388"/>
              <p:cNvPicPr>
                <a:picLocks noChangeAspect="1"/>
              </p:cNvPicPr>
              <p:nvPr/>
            </p:nvPicPr>
            <p:blipFill>
              <a:blip r:embed="rId4"/>
              <a:stretch>
                <a:fillRect/>
              </a:stretch>
            </p:blipFill>
            <p:spPr>
              <a:xfrm>
                <a:off x="9676" y="-3175"/>
                <a:ext cx="286" cy="323"/>
              </a:xfrm>
              <a:prstGeom prst="rect">
                <a:avLst/>
              </a:prstGeom>
            </p:spPr>
          </p:pic>
          <p:pic>
            <p:nvPicPr>
              <p:cNvPr id="390" name="图片 389"/>
              <p:cNvPicPr>
                <a:picLocks noChangeAspect="1"/>
              </p:cNvPicPr>
              <p:nvPr/>
            </p:nvPicPr>
            <p:blipFill>
              <a:blip r:embed="rId4"/>
              <a:stretch>
                <a:fillRect/>
              </a:stretch>
            </p:blipFill>
            <p:spPr>
              <a:xfrm>
                <a:off x="9960" y="-3175"/>
                <a:ext cx="286" cy="323"/>
              </a:xfrm>
              <a:prstGeom prst="rect">
                <a:avLst/>
              </a:prstGeom>
            </p:spPr>
          </p:pic>
        </p:grpSp>
        <p:grpSp>
          <p:nvGrpSpPr>
            <p:cNvPr id="391" name="组合 390"/>
            <p:cNvGrpSpPr/>
            <p:nvPr/>
          </p:nvGrpSpPr>
          <p:grpSpPr>
            <a:xfrm>
              <a:off x="7479" y="3564"/>
              <a:ext cx="2843" cy="322"/>
              <a:chOff x="7403" y="-3175"/>
              <a:chExt cx="2843" cy="322"/>
            </a:xfrm>
          </p:grpSpPr>
          <p:pic>
            <p:nvPicPr>
              <p:cNvPr id="392" name="图片 391"/>
              <p:cNvPicPr>
                <a:picLocks noChangeAspect="1"/>
              </p:cNvPicPr>
              <p:nvPr/>
            </p:nvPicPr>
            <p:blipFill>
              <a:blip r:embed="rId4"/>
              <a:stretch>
                <a:fillRect/>
              </a:stretch>
            </p:blipFill>
            <p:spPr>
              <a:xfrm>
                <a:off x="7403" y="-3175"/>
                <a:ext cx="286" cy="323"/>
              </a:xfrm>
              <a:prstGeom prst="rect">
                <a:avLst/>
              </a:prstGeom>
            </p:spPr>
          </p:pic>
          <p:pic>
            <p:nvPicPr>
              <p:cNvPr id="393" name="图片 392"/>
              <p:cNvPicPr>
                <a:picLocks noChangeAspect="1"/>
              </p:cNvPicPr>
              <p:nvPr/>
            </p:nvPicPr>
            <p:blipFill>
              <a:blip r:embed="rId4"/>
              <a:stretch>
                <a:fillRect/>
              </a:stretch>
            </p:blipFill>
            <p:spPr>
              <a:xfrm>
                <a:off x="7689" y="-3175"/>
                <a:ext cx="286" cy="323"/>
              </a:xfrm>
              <a:prstGeom prst="rect">
                <a:avLst/>
              </a:prstGeom>
            </p:spPr>
          </p:pic>
          <p:pic>
            <p:nvPicPr>
              <p:cNvPr id="394" name="图片 393"/>
              <p:cNvPicPr>
                <a:picLocks noChangeAspect="1"/>
              </p:cNvPicPr>
              <p:nvPr/>
            </p:nvPicPr>
            <p:blipFill>
              <a:blip r:embed="rId4"/>
              <a:stretch>
                <a:fillRect/>
              </a:stretch>
            </p:blipFill>
            <p:spPr>
              <a:xfrm>
                <a:off x="7975" y="-3175"/>
                <a:ext cx="286" cy="323"/>
              </a:xfrm>
              <a:prstGeom prst="rect">
                <a:avLst/>
              </a:prstGeom>
            </p:spPr>
          </p:pic>
          <p:pic>
            <p:nvPicPr>
              <p:cNvPr id="395" name="图片 394"/>
              <p:cNvPicPr>
                <a:picLocks noChangeAspect="1"/>
              </p:cNvPicPr>
              <p:nvPr/>
            </p:nvPicPr>
            <p:blipFill>
              <a:blip r:embed="rId4"/>
              <a:stretch>
                <a:fillRect/>
              </a:stretch>
            </p:blipFill>
            <p:spPr>
              <a:xfrm>
                <a:off x="8265" y="-3175"/>
                <a:ext cx="286" cy="323"/>
              </a:xfrm>
              <a:prstGeom prst="rect">
                <a:avLst/>
              </a:prstGeom>
            </p:spPr>
          </p:pic>
          <p:pic>
            <p:nvPicPr>
              <p:cNvPr id="396" name="图片 395"/>
              <p:cNvPicPr>
                <a:picLocks noChangeAspect="1"/>
              </p:cNvPicPr>
              <p:nvPr/>
            </p:nvPicPr>
            <p:blipFill>
              <a:blip r:embed="rId4"/>
              <a:stretch>
                <a:fillRect/>
              </a:stretch>
            </p:blipFill>
            <p:spPr>
              <a:xfrm>
                <a:off x="8551" y="-3175"/>
                <a:ext cx="286" cy="323"/>
              </a:xfrm>
              <a:prstGeom prst="rect">
                <a:avLst/>
              </a:prstGeom>
            </p:spPr>
          </p:pic>
          <p:pic>
            <p:nvPicPr>
              <p:cNvPr id="397" name="图片 396"/>
              <p:cNvPicPr>
                <a:picLocks noChangeAspect="1"/>
              </p:cNvPicPr>
              <p:nvPr/>
            </p:nvPicPr>
            <p:blipFill>
              <a:blip r:embed="rId4"/>
              <a:stretch>
                <a:fillRect/>
              </a:stretch>
            </p:blipFill>
            <p:spPr>
              <a:xfrm>
                <a:off x="8837" y="-3175"/>
                <a:ext cx="286" cy="323"/>
              </a:xfrm>
              <a:prstGeom prst="rect">
                <a:avLst/>
              </a:prstGeom>
            </p:spPr>
          </p:pic>
          <p:pic>
            <p:nvPicPr>
              <p:cNvPr id="398" name="图片 397"/>
              <p:cNvPicPr>
                <a:picLocks noChangeAspect="1"/>
              </p:cNvPicPr>
              <p:nvPr/>
            </p:nvPicPr>
            <p:blipFill>
              <a:blip r:embed="rId4"/>
              <a:stretch>
                <a:fillRect/>
              </a:stretch>
            </p:blipFill>
            <p:spPr>
              <a:xfrm>
                <a:off x="9121" y="-3175"/>
                <a:ext cx="286" cy="323"/>
              </a:xfrm>
              <a:prstGeom prst="rect">
                <a:avLst/>
              </a:prstGeom>
            </p:spPr>
          </p:pic>
          <p:pic>
            <p:nvPicPr>
              <p:cNvPr id="399" name="图片 398"/>
              <p:cNvPicPr>
                <a:picLocks noChangeAspect="1"/>
              </p:cNvPicPr>
              <p:nvPr/>
            </p:nvPicPr>
            <p:blipFill>
              <a:blip r:embed="rId4"/>
              <a:stretch>
                <a:fillRect/>
              </a:stretch>
            </p:blipFill>
            <p:spPr>
              <a:xfrm>
                <a:off x="9390" y="-3175"/>
                <a:ext cx="286" cy="323"/>
              </a:xfrm>
              <a:prstGeom prst="rect">
                <a:avLst/>
              </a:prstGeom>
            </p:spPr>
          </p:pic>
          <p:pic>
            <p:nvPicPr>
              <p:cNvPr id="400" name="图片 399"/>
              <p:cNvPicPr>
                <a:picLocks noChangeAspect="1"/>
              </p:cNvPicPr>
              <p:nvPr/>
            </p:nvPicPr>
            <p:blipFill>
              <a:blip r:embed="rId4"/>
              <a:stretch>
                <a:fillRect/>
              </a:stretch>
            </p:blipFill>
            <p:spPr>
              <a:xfrm>
                <a:off x="9676" y="-3175"/>
                <a:ext cx="286" cy="323"/>
              </a:xfrm>
              <a:prstGeom prst="rect">
                <a:avLst/>
              </a:prstGeom>
            </p:spPr>
          </p:pic>
          <p:pic>
            <p:nvPicPr>
              <p:cNvPr id="401" name="图片 400"/>
              <p:cNvPicPr>
                <a:picLocks noChangeAspect="1"/>
              </p:cNvPicPr>
              <p:nvPr/>
            </p:nvPicPr>
            <p:blipFill>
              <a:blip r:embed="rId4"/>
              <a:stretch>
                <a:fillRect/>
              </a:stretch>
            </p:blipFill>
            <p:spPr>
              <a:xfrm>
                <a:off x="9960" y="-3175"/>
                <a:ext cx="286" cy="323"/>
              </a:xfrm>
              <a:prstGeom prst="rect">
                <a:avLst/>
              </a:prstGeom>
            </p:spPr>
          </p:pic>
        </p:grpSp>
      </p:grpSp>
      <p:grpSp>
        <p:nvGrpSpPr>
          <p:cNvPr id="402" name="组合 401"/>
          <p:cNvGrpSpPr/>
          <p:nvPr/>
        </p:nvGrpSpPr>
        <p:grpSpPr>
          <a:xfrm rot="0">
            <a:off x="2722880" y="5376545"/>
            <a:ext cx="1021080" cy="647700"/>
            <a:chOff x="2180" y="2850"/>
            <a:chExt cx="1608" cy="1020"/>
          </a:xfrm>
        </p:grpSpPr>
        <p:pic>
          <p:nvPicPr>
            <p:cNvPr id="403" name="图片 402"/>
            <p:cNvPicPr>
              <a:picLocks noChangeAspect="1"/>
            </p:cNvPicPr>
            <p:nvPr/>
          </p:nvPicPr>
          <p:blipFill>
            <a:blip r:embed="rId4"/>
            <a:stretch>
              <a:fillRect/>
            </a:stretch>
          </p:blipFill>
          <p:spPr>
            <a:xfrm>
              <a:off x="2184" y="2850"/>
              <a:ext cx="402" cy="454"/>
            </a:xfrm>
            <a:prstGeom prst="rect">
              <a:avLst/>
            </a:prstGeom>
          </p:spPr>
        </p:pic>
        <p:pic>
          <p:nvPicPr>
            <p:cNvPr id="404" name="图片 403"/>
            <p:cNvPicPr>
              <a:picLocks noChangeAspect="1"/>
            </p:cNvPicPr>
            <p:nvPr/>
          </p:nvPicPr>
          <p:blipFill>
            <a:blip r:embed="rId4"/>
            <a:stretch>
              <a:fillRect/>
            </a:stretch>
          </p:blipFill>
          <p:spPr>
            <a:xfrm>
              <a:off x="2580" y="2850"/>
              <a:ext cx="402" cy="454"/>
            </a:xfrm>
            <a:prstGeom prst="rect">
              <a:avLst/>
            </a:prstGeom>
          </p:spPr>
        </p:pic>
        <p:pic>
          <p:nvPicPr>
            <p:cNvPr id="405" name="图片 404"/>
            <p:cNvPicPr>
              <a:picLocks noChangeAspect="1"/>
            </p:cNvPicPr>
            <p:nvPr/>
          </p:nvPicPr>
          <p:blipFill>
            <a:blip r:embed="rId4"/>
            <a:stretch>
              <a:fillRect/>
            </a:stretch>
          </p:blipFill>
          <p:spPr>
            <a:xfrm>
              <a:off x="3386" y="2850"/>
              <a:ext cx="402" cy="454"/>
            </a:xfrm>
            <a:prstGeom prst="rect">
              <a:avLst/>
            </a:prstGeom>
          </p:spPr>
        </p:pic>
        <p:pic>
          <p:nvPicPr>
            <p:cNvPr id="406" name="图片 405"/>
            <p:cNvPicPr>
              <a:picLocks noChangeAspect="1"/>
            </p:cNvPicPr>
            <p:nvPr/>
          </p:nvPicPr>
          <p:blipFill>
            <a:blip r:embed="rId4"/>
            <a:stretch>
              <a:fillRect/>
            </a:stretch>
          </p:blipFill>
          <p:spPr>
            <a:xfrm>
              <a:off x="2984" y="2850"/>
              <a:ext cx="402" cy="454"/>
            </a:xfrm>
            <a:prstGeom prst="rect">
              <a:avLst/>
            </a:prstGeom>
          </p:spPr>
        </p:pic>
        <p:pic>
          <p:nvPicPr>
            <p:cNvPr id="407" name="图片 406"/>
            <p:cNvPicPr>
              <a:picLocks noChangeAspect="1"/>
            </p:cNvPicPr>
            <p:nvPr/>
          </p:nvPicPr>
          <p:blipFill>
            <a:blip r:embed="rId4"/>
            <a:stretch>
              <a:fillRect/>
            </a:stretch>
          </p:blipFill>
          <p:spPr>
            <a:xfrm>
              <a:off x="2582" y="3416"/>
              <a:ext cx="402" cy="454"/>
            </a:xfrm>
            <a:prstGeom prst="rect">
              <a:avLst/>
            </a:prstGeom>
          </p:spPr>
        </p:pic>
        <p:pic>
          <p:nvPicPr>
            <p:cNvPr id="408" name="图片 407"/>
            <p:cNvPicPr>
              <a:picLocks noChangeAspect="1"/>
            </p:cNvPicPr>
            <p:nvPr/>
          </p:nvPicPr>
          <p:blipFill>
            <a:blip r:embed="rId4"/>
            <a:stretch>
              <a:fillRect/>
            </a:stretch>
          </p:blipFill>
          <p:spPr>
            <a:xfrm>
              <a:off x="2180" y="3416"/>
              <a:ext cx="402" cy="454"/>
            </a:xfrm>
            <a:prstGeom prst="rect">
              <a:avLst/>
            </a:prstGeom>
          </p:spPr>
        </p:pic>
        <p:pic>
          <p:nvPicPr>
            <p:cNvPr id="409" name="图片 408"/>
            <p:cNvPicPr>
              <a:picLocks noChangeAspect="1"/>
            </p:cNvPicPr>
            <p:nvPr/>
          </p:nvPicPr>
          <p:blipFill>
            <a:blip r:embed="rId4"/>
            <a:stretch>
              <a:fillRect/>
            </a:stretch>
          </p:blipFill>
          <p:spPr>
            <a:xfrm>
              <a:off x="2984" y="3416"/>
              <a:ext cx="402" cy="454"/>
            </a:xfrm>
            <a:prstGeom prst="rect">
              <a:avLst/>
            </a:prstGeom>
          </p:spPr>
        </p:pic>
      </p:grpSp>
      <p:grpSp>
        <p:nvGrpSpPr>
          <p:cNvPr id="418" name="组合 417"/>
          <p:cNvGrpSpPr/>
          <p:nvPr/>
        </p:nvGrpSpPr>
        <p:grpSpPr>
          <a:xfrm rot="0">
            <a:off x="4866005" y="5483860"/>
            <a:ext cx="506730" cy="288290"/>
            <a:chOff x="7713" y="5906"/>
            <a:chExt cx="798" cy="454"/>
          </a:xfrm>
        </p:grpSpPr>
        <p:pic>
          <p:nvPicPr>
            <p:cNvPr id="411" name="图片 410"/>
            <p:cNvPicPr>
              <a:picLocks noChangeAspect="1"/>
            </p:cNvPicPr>
            <p:nvPr/>
          </p:nvPicPr>
          <p:blipFill>
            <a:blip r:embed="rId4"/>
            <a:stretch>
              <a:fillRect/>
            </a:stretch>
          </p:blipFill>
          <p:spPr>
            <a:xfrm>
              <a:off x="7713" y="5906"/>
              <a:ext cx="402" cy="454"/>
            </a:xfrm>
            <a:prstGeom prst="rect">
              <a:avLst/>
            </a:prstGeom>
          </p:spPr>
        </p:pic>
        <p:pic>
          <p:nvPicPr>
            <p:cNvPr id="412" name="图片 411"/>
            <p:cNvPicPr>
              <a:picLocks noChangeAspect="1"/>
            </p:cNvPicPr>
            <p:nvPr/>
          </p:nvPicPr>
          <p:blipFill>
            <a:blip r:embed="rId4"/>
            <a:stretch>
              <a:fillRect/>
            </a:stretch>
          </p:blipFill>
          <p:spPr>
            <a:xfrm>
              <a:off x="8109" y="5906"/>
              <a:ext cx="402" cy="454"/>
            </a:xfrm>
            <a:prstGeom prst="rect">
              <a:avLst/>
            </a:prstGeom>
          </p:spPr>
        </p:pic>
      </p:grpSp>
      <p:sp>
        <p:nvSpPr>
          <p:cNvPr id="420" name="矩形 419"/>
          <p:cNvSpPr/>
          <p:nvPr/>
        </p:nvSpPr>
        <p:spPr>
          <a:xfrm>
            <a:off x="290195" y="2244090"/>
            <a:ext cx="11597005" cy="0"/>
          </a:xfrm>
          <a:prstGeom prst="rect">
            <a:avLst/>
          </a:prstGeom>
          <a:noFill/>
          <a:ln>
            <a:solidFill>
              <a:schemeClr val="bg1">
                <a:lumMod val="65000"/>
              </a:schemeClr>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976178" y="3106420"/>
            <a:ext cx="2239645" cy="645160"/>
            <a:chOff x="6841" y="4892"/>
            <a:chExt cx="3527" cy="1016"/>
          </a:xfrm>
        </p:grpSpPr>
        <p:sp>
          <p:nvSpPr>
            <p:cNvPr id="6" name="文本框 8"/>
            <p:cNvSpPr txBox="1">
              <a:spLocks noChangeArrowheads="1"/>
            </p:cNvSpPr>
            <p:nvPr/>
          </p:nvSpPr>
          <p:spPr bwMode="auto">
            <a:xfrm>
              <a:off x="8638" y="4892"/>
              <a:ext cx="1730" cy="1016"/>
            </a:xfrm>
            <a:prstGeom prst="rect">
              <a:avLst/>
            </a:prstGeom>
            <a:noFill/>
            <a:ln>
              <a:noFill/>
            </a:ln>
          </p:spPr>
          <p:txBody>
            <a:bodyPr wrap="non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dirty="0">
                  <a:solidFill>
                    <a:schemeClr val="bg1"/>
                  </a:solidFill>
                  <a:latin typeface="苹方-简" panose="020B0400000000000000" charset="-122"/>
                  <a:ea typeface="苹方-简" panose="020B0400000000000000" charset="-122"/>
                </a:rPr>
                <a:t>案例</a:t>
              </a:r>
              <a:endParaRPr lang="zh-CN" altLang="en-US" sz="3600" b="1" dirty="0">
                <a:solidFill>
                  <a:schemeClr val="bg1"/>
                </a:solidFill>
                <a:latin typeface="苹方-简" panose="020B0400000000000000" charset="-122"/>
                <a:ea typeface="苹方-简" panose="020B0400000000000000" charset="-122"/>
              </a:endParaRPr>
            </a:p>
          </p:txBody>
        </p:sp>
        <p:sp>
          <p:nvSpPr>
            <p:cNvPr id="10" name="矩形 9"/>
            <p:cNvSpPr/>
            <p:nvPr/>
          </p:nvSpPr>
          <p:spPr>
            <a:xfrm>
              <a:off x="8229" y="5173"/>
              <a:ext cx="28" cy="454"/>
            </a:xfrm>
            <a:prstGeom prst="rect">
              <a:avLst/>
            </a:prstGeom>
            <a:solidFill>
              <a:srgbClr val="A8A4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11"/>
            <p:cNvSpPr>
              <a:spLocks noChangeArrowheads="1"/>
            </p:cNvSpPr>
            <p:nvPr/>
          </p:nvSpPr>
          <p:spPr bwMode="auto">
            <a:xfrm>
              <a:off x="6841" y="4901"/>
              <a:ext cx="1007" cy="1007"/>
            </a:xfrm>
            <a:prstGeom prst="ellipse">
              <a:avLst/>
            </a:prstGeom>
            <a:solidFill>
              <a:schemeClr val="bg1"/>
            </a:solidFill>
            <a:ln>
              <a:solidFill>
                <a:srgbClr val="002D61"/>
              </a:solidFill>
            </a:ln>
          </p:spPr>
          <p:txBody>
            <a:bodyPr anchor="ctr">
              <a:noAutofit/>
            </a:bodyPr>
            <a:p>
              <a:pPr lvl="0" algn="ctr">
                <a:lnSpc>
                  <a:spcPts val="3600"/>
                </a:lnSpc>
                <a:spcBef>
                  <a:spcPts val="0"/>
                </a:spcBef>
                <a:spcAft>
                  <a:spcPts val="0"/>
                </a:spcAft>
                <a:buFont typeface="Arial" panose="020B0604020202090204" pitchFamily="34" charset="0"/>
              </a:pPr>
              <a:r>
                <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rPr>
                <a:t>3</a:t>
              </a:r>
              <a:endPar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endParaRPr>
            </a:p>
          </p:txBody>
        </p:sp>
      </p:grpSp>
    </p:spTree>
  </p:cSld>
  <p:clrMapOvr>
    <a:masterClrMapping/>
  </p:clrMapOvr>
  <p:transition spd="slow">
    <p:push/>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16" name="组合 15"/>
          <p:cNvGrpSpPr/>
          <p:nvPr/>
        </p:nvGrpSpPr>
        <p:grpSpPr>
          <a:xfrm>
            <a:off x="472440" y="480060"/>
            <a:ext cx="10842625" cy="1904365"/>
            <a:chOff x="1065" y="1023"/>
            <a:chExt cx="17075" cy="2999"/>
          </a:xfrm>
        </p:grpSpPr>
        <p:sp>
          <p:nvSpPr>
            <p:cNvPr id="17" name="标题 1"/>
            <p:cNvSpPr txBox="1">
              <a:spLocks noGrp="1"/>
            </p:cNvSpPr>
            <p:nvPr/>
          </p:nvSpPr>
          <p:spPr>
            <a:xfrm>
              <a:off x="1065" y="1023"/>
              <a:ext cx="15676" cy="725"/>
            </a:xfr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l">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道路监控项目</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8" name="文本框 17"/>
            <p:cNvSpPr txBox="1"/>
            <p:nvPr/>
          </p:nvSpPr>
          <p:spPr bwMode="auto">
            <a:xfrm>
              <a:off x="1065" y="2748"/>
              <a:ext cx="17075" cy="1274"/>
            </a:xfrm>
            <a:prstGeom prst="rect">
              <a:avLst/>
            </a:prstGeom>
            <a:noFill/>
            <a:ln>
              <a:noFill/>
            </a:ln>
          </p:spPr>
          <p:txBody>
            <a:bodyPr wrap="square" rtlCol="0">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b="1" dirty="0">
                  <a:latin typeface="PingFang SC Semibold" panose="020B0400000000000000" charset="-122"/>
                  <a:ea typeface="PingFang SC Semibold" panose="020B0400000000000000" charset="-122"/>
                  <a:cs typeface="苹方-简" panose="020B0400000000000000" charset="-122"/>
                  <a:sym typeface="+mn-ea"/>
                </a:rPr>
                <a:t>简介：</a:t>
              </a:r>
              <a:r>
                <a:rPr lang="zh-CN" altLang="en-US" sz="1600" dirty="0">
                  <a:latin typeface="苹方-简" panose="020B0400000000000000" charset="-122"/>
                  <a:ea typeface="苹方-简" panose="020B0400000000000000" charset="-122"/>
                  <a:cs typeface="苹方-简" panose="020B0400000000000000" charset="-122"/>
                  <a:sym typeface="+mn-ea"/>
                </a:rPr>
                <a:t>利用图像识别技术，实现路政监控「AI化」，大幅提升路政监控的效率。已实现的能力包括异常停车识别、行人与非机动车识别、违禁车辆识别、车辆火焰识别等能力。</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19" name="文本框 18"/>
            <p:cNvSpPr txBox="1"/>
            <p:nvPr/>
          </p:nvSpPr>
          <p:spPr bwMode="auto">
            <a:xfrm>
              <a:off x="1065" y="2039"/>
              <a:ext cx="7672" cy="709"/>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b="1" dirty="0">
                  <a:latin typeface="苹方-简" panose="020B0400000000000000" charset="-122"/>
                  <a:ea typeface="苹方-简" panose="020B0400000000000000" charset="-122"/>
                  <a:cs typeface="苹方-简" panose="020B0400000000000000" charset="-122"/>
                  <a:sym typeface="+mn-ea"/>
                </a:rPr>
                <a:t>服务用户：</a:t>
              </a:r>
              <a:r>
                <a:rPr lang="zh-CN" altLang="en-US" sz="16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rPr>
                <a:t>某一线城市一环道路检控</a:t>
              </a:r>
              <a:endParaRPr lang="zh-CN" altLang="en-US" sz="16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endParaRPr>
            </a:p>
          </p:txBody>
        </p:sp>
      </p:grpSp>
      <p:sp>
        <p:nvSpPr>
          <p:cNvPr id="20" name="文本框 19"/>
          <p:cNvSpPr txBox="1"/>
          <p:nvPr/>
        </p:nvSpPr>
        <p:spPr bwMode="auto">
          <a:xfrm>
            <a:off x="472440" y="2384425"/>
            <a:ext cx="4871720" cy="45021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b="1" dirty="0">
                <a:latin typeface="苹方-简" panose="020B0400000000000000" charset="-122"/>
                <a:ea typeface="苹方-简" panose="020B0400000000000000" charset="-122"/>
                <a:cs typeface="苹方-简" panose="020B0400000000000000" charset="-122"/>
                <a:sym typeface="+mn-ea"/>
              </a:rPr>
              <a:t>模型数量：</a:t>
            </a:r>
            <a:r>
              <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rPr>
              <a:t>8</a:t>
            </a:r>
            <a:endPar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32" name="文本框 31"/>
          <p:cNvSpPr txBox="1"/>
          <p:nvPr/>
        </p:nvSpPr>
        <p:spPr bwMode="auto">
          <a:xfrm>
            <a:off x="472440" y="2834640"/>
            <a:ext cx="4871720" cy="45021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b="1" dirty="0">
                <a:latin typeface="苹方-简" panose="020B0400000000000000" charset="-122"/>
                <a:ea typeface="苹方-简" panose="020B0400000000000000" charset="-122"/>
                <a:cs typeface="苹方-简" panose="020B0400000000000000" charset="-122"/>
                <a:sym typeface="+mn-ea"/>
              </a:rPr>
              <a:t>建模对比：</a:t>
            </a:r>
            <a:endParaRPr lang="en-US" altLang="zh-CN" sz="1600" b="1" dirty="0">
              <a:solidFill>
                <a:schemeClr val="accent2"/>
              </a:solidFill>
              <a:latin typeface="PingFang SC Semibold" panose="020B0400000000000000" charset="-122"/>
              <a:ea typeface="PingFang SC Semibold" panose="020B0400000000000000" charset="-122"/>
              <a:cs typeface="PingFang SC Semibold" panose="020B0400000000000000" charset="-122"/>
              <a:sym typeface="+mn-ea"/>
            </a:endParaRPr>
          </a:p>
        </p:txBody>
      </p:sp>
      <p:grpSp>
        <p:nvGrpSpPr>
          <p:cNvPr id="42" name="组合 41"/>
          <p:cNvGrpSpPr/>
          <p:nvPr/>
        </p:nvGrpSpPr>
        <p:grpSpPr>
          <a:xfrm rot="0">
            <a:off x="939800" y="3937635"/>
            <a:ext cx="4652010" cy="2199005"/>
            <a:chOff x="1573" y="5685"/>
            <a:chExt cx="7326" cy="3463"/>
          </a:xfrm>
        </p:grpSpPr>
        <p:sp>
          <p:nvSpPr>
            <p:cNvPr id="43" name="文本框 42"/>
            <p:cNvSpPr txBox="1"/>
            <p:nvPr/>
          </p:nvSpPr>
          <p:spPr>
            <a:xfrm>
              <a:off x="1573" y="8617"/>
              <a:ext cx="3222" cy="531"/>
            </a:xfrm>
            <a:prstGeom prst="rect">
              <a:avLst/>
            </a:prstGeom>
            <a:noFill/>
          </p:spPr>
          <p:txBody>
            <a:bodyPr wrap="square" rtlCol="0">
              <a:spAutoFit/>
            </a:bodyPr>
            <a:p>
              <a:pPr algn="ctr">
                <a:lnSpc>
                  <a:spcPct val="100000"/>
                </a:lnSpc>
              </a:pPr>
              <a:r>
                <a:rPr lang="en-US" altLang="zh-CN" sz="1600">
                  <a:latin typeface="Microsoft YaHei Regular" panose="020B0503020204020204" charset="-122"/>
                  <a:ea typeface="Microsoft YaHei Regular" panose="020B0503020204020204" charset="-122"/>
                </a:rPr>
                <a:t>MetaMind</a:t>
              </a:r>
              <a:endParaRPr lang="en-US" altLang="zh-CN" sz="1600">
                <a:latin typeface="Microsoft YaHei Regular" panose="020B0503020204020204" charset="-122"/>
                <a:ea typeface="Microsoft YaHei Regular" panose="020B0503020204020204" charset="-122"/>
              </a:endParaRPr>
            </a:p>
          </p:txBody>
        </p:sp>
        <p:sp>
          <p:nvSpPr>
            <p:cNvPr id="44" name="椭圆 43"/>
            <p:cNvSpPr/>
            <p:nvPr/>
          </p:nvSpPr>
          <p:spPr>
            <a:xfrm>
              <a:off x="2009" y="5685"/>
              <a:ext cx="2351" cy="2350"/>
            </a:xfrm>
            <a:prstGeom prst="ellipse">
              <a:avLst/>
            </a:prstGeom>
            <a:solidFill>
              <a:schemeClr val="accent6"/>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5" name="文本框 8"/>
            <p:cNvSpPr txBox="1">
              <a:spLocks noChangeArrowheads="1"/>
            </p:cNvSpPr>
            <p:nvPr/>
          </p:nvSpPr>
          <p:spPr bwMode="auto">
            <a:xfrm>
              <a:off x="2054" y="6423"/>
              <a:ext cx="2262" cy="87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0.9413</a:t>
              </a:r>
              <a:endPar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Average_F1-Score</a:t>
              </a:r>
              <a:endParaRPr lang="en-US" altLang="zh-CN" sz="1000" dirty="0">
                <a:solidFill>
                  <a:schemeClr val="bg1">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6" name="文本框 45"/>
            <p:cNvSpPr txBox="1"/>
            <p:nvPr/>
          </p:nvSpPr>
          <p:spPr>
            <a:xfrm>
              <a:off x="5677" y="8617"/>
              <a:ext cx="3222" cy="531"/>
            </a:xfrm>
            <a:prstGeom prst="rect">
              <a:avLst/>
            </a:prstGeom>
            <a:noFill/>
          </p:spPr>
          <p:txBody>
            <a:bodyPr wrap="square" rtlCol="0">
              <a:spAutoFit/>
            </a:bodyPr>
            <a:p>
              <a:pPr algn="ctr">
                <a:lnSpc>
                  <a:spcPct val="100000"/>
                </a:lnSpc>
              </a:pPr>
              <a:r>
                <a:rPr lang="zh-CN" altLang="en-US" sz="1600">
                  <a:latin typeface="Microsoft YaHei Regular" panose="020B0503020204020204" charset="-122"/>
                  <a:ea typeface="Microsoft YaHei Regular" panose="020B0503020204020204" charset="-122"/>
                </a:rPr>
                <a:t>人工建模</a:t>
              </a:r>
              <a:endParaRPr lang="zh-CN" altLang="en-US" sz="1600">
                <a:latin typeface="Microsoft YaHei Regular" panose="020B0503020204020204" charset="-122"/>
                <a:ea typeface="Microsoft YaHei Regular" panose="020B0503020204020204" charset="-122"/>
              </a:endParaRPr>
            </a:p>
          </p:txBody>
        </p:sp>
        <p:sp>
          <p:nvSpPr>
            <p:cNvPr id="47" name="椭圆 46"/>
            <p:cNvSpPr/>
            <p:nvPr/>
          </p:nvSpPr>
          <p:spPr>
            <a:xfrm>
              <a:off x="6113" y="5685"/>
              <a:ext cx="2351" cy="2350"/>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8" name="文本框 8"/>
            <p:cNvSpPr txBox="1">
              <a:spLocks noChangeArrowheads="1"/>
            </p:cNvSpPr>
            <p:nvPr/>
          </p:nvSpPr>
          <p:spPr bwMode="auto">
            <a:xfrm>
              <a:off x="6158" y="6423"/>
              <a:ext cx="2262" cy="87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0.9407</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Average_F1-Score</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49" name="组合 48"/>
          <p:cNvGrpSpPr/>
          <p:nvPr/>
        </p:nvGrpSpPr>
        <p:grpSpPr>
          <a:xfrm rot="0">
            <a:off x="6600825" y="3937635"/>
            <a:ext cx="4652010" cy="2199005"/>
            <a:chOff x="1573" y="5685"/>
            <a:chExt cx="7326" cy="3463"/>
          </a:xfrm>
        </p:grpSpPr>
        <p:sp>
          <p:nvSpPr>
            <p:cNvPr id="50" name="文本框 49"/>
            <p:cNvSpPr txBox="1"/>
            <p:nvPr/>
          </p:nvSpPr>
          <p:spPr>
            <a:xfrm>
              <a:off x="1573" y="8617"/>
              <a:ext cx="3222" cy="531"/>
            </a:xfrm>
            <a:prstGeom prst="rect">
              <a:avLst/>
            </a:prstGeom>
            <a:noFill/>
          </p:spPr>
          <p:txBody>
            <a:bodyPr wrap="square" rtlCol="0">
              <a:spAutoFit/>
            </a:bodyPr>
            <a:p>
              <a:pPr algn="ctr">
                <a:lnSpc>
                  <a:spcPct val="100000"/>
                </a:lnSpc>
              </a:pPr>
              <a:r>
                <a:rPr lang="en-US" altLang="zh-CN" sz="1600">
                  <a:latin typeface="Microsoft YaHei Regular" panose="020B0503020204020204" charset="-122"/>
                  <a:ea typeface="Microsoft YaHei Regular" panose="020B0503020204020204" charset="-122"/>
                </a:rPr>
                <a:t>MetaMind</a:t>
              </a:r>
              <a:endParaRPr lang="en-US" altLang="zh-CN" sz="1600">
                <a:latin typeface="Microsoft YaHei Regular" panose="020B0503020204020204" charset="-122"/>
                <a:ea typeface="Microsoft YaHei Regular" panose="020B0503020204020204" charset="-122"/>
              </a:endParaRPr>
            </a:p>
          </p:txBody>
        </p:sp>
        <p:sp>
          <p:nvSpPr>
            <p:cNvPr id="51" name="椭圆 50"/>
            <p:cNvSpPr/>
            <p:nvPr/>
          </p:nvSpPr>
          <p:spPr>
            <a:xfrm>
              <a:off x="2009" y="5685"/>
              <a:ext cx="2351" cy="2350"/>
            </a:xfrm>
            <a:prstGeom prst="ellipse">
              <a:avLst/>
            </a:prstGeom>
            <a:solidFill>
              <a:schemeClr val="accent6"/>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2" name="文本框 8"/>
            <p:cNvSpPr txBox="1">
              <a:spLocks noChangeArrowheads="1"/>
            </p:cNvSpPr>
            <p:nvPr/>
          </p:nvSpPr>
          <p:spPr bwMode="auto">
            <a:xfrm>
              <a:off x="2054" y="6423"/>
              <a:ext cx="2262" cy="87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1h23min</a:t>
              </a:r>
              <a:endPar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zh-CN" altLang="en-US" sz="1000" dirty="0">
                  <a:solidFill>
                    <a:schemeClr val="bg1">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人力投入</a:t>
              </a:r>
              <a:endParaRPr lang="zh-CN" altLang="en-US" sz="1000" dirty="0">
                <a:solidFill>
                  <a:schemeClr val="bg1">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3" name="文本框 52"/>
            <p:cNvSpPr txBox="1"/>
            <p:nvPr/>
          </p:nvSpPr>
          <p:spPr>
            <a:xfrm>
              <a:off x="5677" y="8617"/>
              <a:ext cx="3222" cy="531"/>
            </a:xfrm>
            <a:prstGeom prst="rect">
              <a:avLst/>
            </a:prstGeom>
            <a:noFill/>
          </p:spPr>
          <p:txBody>
            <a:bodyPr wrap="square" rtlCol="0">
              <a:spAutoFit/>
            </a:bodyPr>
            <a:p>
              <a:pPr algn="ctr">
                <a:lnSpc>
                  <a:spcPct val="100000"/>
                </a:lnSpc>
              </a:pPr>
              <a:r>
                <a:rPr lang="zh-CN" altLang="en-US" sz="1600">
                  <a:latin typeface="Microsoft YaHei Regular" panose="020B0503020204020204" charset="-122"/>
                  <a:ea typeface="Microsoft YaHei Regular" panose="020B0503020204020204" charset="-122"/>
                </a:rPr>
                <a:t>人工建模</a:t>
              </a:r>
              <a:endParaRPr lang="zh-CN" altLang="en-US" sz="1600">
                <a:latin typeface="Microsoft YaHei Regular" panose="020B0503020204020204" charset="-122"/>
                <a:ea typeface="Microsoft YaHei Regular" panose="020B0503020204020204" charset="-122"/>
              </a:endParaRPr>
            </a:p>
          </p:txBody>
        </p:sp>
        <p:sp>
          <p:nvSpPr>
            <p:cNvPr id="54" name="椭圆 53"/>
            <p:cNvSpPr/>
            <p:nvPr/>
          </p:nvSpPr>
          <p:spPr>
            <a:xfrm>
              <a:off x="6113" y="5685"/>
              <a:ext cx="2351" cy="2350"/>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6" name="文本框 8"/>
            <p:cNvSpPr txBox="1">
              <a:spLocks noChangeArrowheads="1"/>
            </p:cNvSpPr>
            <p:nvPr/>
          </p:nvSpPr>
          <p:spPr bwMode="auto">
            <a:xfrm>
              <a:off x="6158" y="6423"/>
              <a:ext cx="2262" cy="87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300</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人</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天</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zh-CN" altLang="en-US"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人力投入</a:t>
              </a:r>
              <a:endParaRPr lang="zh-CN" altLang="en-US"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sp>
        <p:nvSpPr>
          <p:cNvPr id="57" name="左右箭头 56"/>
          <p:cNvSpPr/>
          <p:nvPr/>
        </p:nvSpPr>
        <p:spPr>
          <a:xfrm>
            <a:off x="2709545" y="4629785"/>
            <a:ext cx="1113155" cy="107950"/>
          </a:xfrm>
          <a:prstGeom prst="lef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8" name="左右箭头 57"/>
          <p:cNvSpPr/>
          <p:nvPr/>
        </p:nvSpPr>
        <p:spPr>
          <a:xfrm>
            <a:off x="8370570" y="4629785"/>
            <a:ext cx="1113155" cy="107950"/>
          </a:xfrm>
          <a:prstGeom prst="lef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9" name="文本框 58"/>
          <p:cNvSpPr txBox="1"/>
          <p:nvPr/>
        </p:nvSpPr>
        <p:spPr bwMode="auto">
          <a:xfrm>
            <a:off x="2734310" y="4224655"/>
            <a:ext cx="1063625"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ct val="100000"/>
              </a:lnSpc>
              <a:spcBef>
                <a:spcPts val="0"/>
              </a:spcBef>
              <a:spcAft>
                <a:spcPts val="0"/>
              </a:spcAft>
            </a:pPr>
            <a:r>
              <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rPr>
              <a:t>+0.0005</a:t>
            </a:r>
            <a:endPar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60" name="文本框 59"/>
          <p:cNvSpPr txBox="1"/>
          <p:nvPr/>
        </p:nvSpPr>
        <p:spPr bwMode="auto">
          <a:xfrm>
            <a:off x="8449310" y="4224655"/>
            <a:ext cx="956310" cy="33718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ct val="100000"/>
              </a:lnSpc>
              <a:spcBef>
                <a:spcPts val="0"/>
              </a:spcBef>
              <a:spcAft>
                <a:spcPts val="0"/>
              </a:spcAft>
            </a:pPr>
            <a:r>
              <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rPr>
              <a:t>-300%</a:t>
            </a:r>
            <a:endPar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16" name="组合 15"/>
          <p:cNvGrpSpPr/>
          <p:nvPr/>
        </p:nvGrpSpPr>
        <p:grpSpPr>
          <a:xfrm>
            <a:off x="472440" y="480060"/>
            <a:ext cx="10842625" cy="1545590"/>
            <a:chOff x="1065" y="1023"/>
            <a:chExt cx="17075" cy="2434"/>
          </a:xfrm>
        </p:grpSpPr>
        <p:sp>
          <p:nvSpPr>
            <p:cNvPr id="17" name="标题 1"/>
            <p:cNvSpPr txBox="1">
              <a:spLocks noGrp="1"/>
            </p:cNvSpPr>
            <p:nvPr/>
          </p:nvSpPr>
          <p:spPr>
            <a:xfrm>
              <a:off x="1065" y="1023"/>
              <a:ext cx="15676" cy="725"/>
            </a:xfr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l">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车辆识别项目</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8" name="文本框 17"/>
            <p:cNvSpPr txBox="1"/>
            <p:nvPr/>
          </p:nvSpPr>
          <p:spPr bwMode="auto">
            <a:xfrm>
              <a:off x="1065" y="2748"/>
              <a:ext cx="17075" cy="709"/>
            </a:xfrm>
            <a:prstGeom prst="rect">
              <a:avLst/>
            </a:prstGeom>
            <a:noFill/>
            <a:ln>
              <a:noFill/>
            </a:ln>
          </p:spPr>
          <p:txBody>
            <a:bodyPr wrap="square" rtlCol="0">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b="1" dirty="0">
                  <a:latin typeface="PingFang SC Semibold" panose="020B0400000000000000" charset="-122"/>
                  <a:ea typeface="PingFang SC Semibold" panose="020B0400000000000000" charset="-122"/>
                  <a:cs typeface="苹方-简" panose="020B0400000000000000" charset="-122"/>
                  <a:sym typeface="+mn-ea"/>
                </a:rPr>
                <a:t>简介：</a:t>
              </a:r>
              <a:r>
                <a:rPr lang="zh-CN" altLang="en-US" sz="1600" dirty="0">
                  <a:latin typeface="PingFang SC" panose="020B0400000000000000" charset="-122"/>
                  <a:ea typeface="PingFang SC" panose="020B0400000000000000" charset="-122"/>
                  <a:cs typeface="苹方-简" panose="020B0400000000000000" charset="-122"/>
                  <a:sym typeface="+mn-ea"/>
                </a:rPr>
                <a:t>应用</a:t>
              </a:r>
              <a:r>
                <a:rPr lang="zh-CN" altLang="en-US" sz="1600" dirty="0">
                  <a:latin typeface="苹方-简" panose="020B0400000000000000" charset="-122"/>
                  <a:ea typeface="苹方-简" panose="020B0400000000000000" charset="-122"/>
                  <a:cs typeface="苹方-简" panose="020B0400000000000000" charset="-122"/>
                  <a:sym typeface="+mn-ea"/>
                </a:rPr>
                <a:t>于打逃项目。主要通过识别车辆图像信息和比对判断是否存在车辆换牌换卡、大车小标、套牌车等逃费行为。</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19" name="文本框 18"/>
            <p:cNvSpPr txBox="1"/>
            <p:nvPr/>
          </p:nvSpPr>
          <p:spPr bwMode="auto">
            <a:xfrm>
              <a:off x="1065" y="2039"/>
              <a:ext cx="7672" cy="709"/>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b="1" dirty="0">
                  <a:latin typeface="苹方-简" panose="020B0400000000000000" charset="-122"/>
                  <a:ea typeface="苹方-简" panose="020B0400000000000000" charset="-122"/>
                  <a:cs typeface="苹方-简" panose="020B0400000000000000" charset="-122"/>
                  <a:sym typeface="+mn-ea"/>
                </a:rPr>
                <a:t>服务用户：</a:t>
              </a:r>
              <a:r>
                <a:rPr lang="zh-CN" altLang="en-US" sz="16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rPr>
                <a:t>某一线城市一环道路检控</a:t>
              </a:r>
              <a:endParaRPr lang="zh-CN" altLang="en-US" sz="16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endParaRPr>
            </a:p>
          </p:txBody>
        </p:sp>
      </p:grpSp>
      <p:grpSp>
        <p:nvGrpSpPr>
          <p:cNvPr id="55" name="组合 54"/>
          <p:cNvGrpSpPr/>
          <p:nvPr/>
        </p:nvGrpSpPr>
        <p:grpSpPr>
          <a:xfrm>
            <a:off x="939483" y="3937635"/>
            <a:ext cx="10313035" cy="2199005"/>
            <a:chOff x="1573" y="6201"/>
            <a:chExt cx="16241" cy="3463"/>
          </a:xfrm>
        </p:grpSpPr>
        <p:grpSp>
          <p:nvGrpSpPr>
            <p:cNvPr id="35" name="组合 34"/>
            <p:cNvGrpSpPr/>
            <p:nvPr/>
          </p:nvGrpSpPr>
          <p:grpSpPr>
            <a:xfrm>
              <a:off x="1573" y="6201"/>
              <a:ext cx="7326" cy="3463"/>
              <a:chOff x="1573" y="5685"/>
              <a:chExt cx="7326" cy="3463"/>
            </a:xfrm>
          </p:grpSpPr>
          <p:sp>
            <p:nvSpPr>
              <p:cNvPr id="36" name="文本框 35"/>
              <p:cNvSpPr txBox="1"/>
              <p:nvPr/>
            </p:nvSpPr>
            <p:spPr>
              <a:xfrm>
                <a:off x="1573" y="8617"/>
                <a:ext cx="3222" cy="531"/>
              </a:xfrm>
              <a:prstGeom prst="rect">
                <a:avLst/>
              </a:prstGeom>
              <a:noFill/>
            </p:spPr>
            <p:txBody>
              <a:bodyPr wrap="square" rtlCol="0">
                <a:spAutoFit/>
              </a:bodyPr>
              <a:p>
                <a:pPr algn="ctr">
                  <a:lnSpc>
                    <a:spcPct val="100000"/>
                  </a:lnSpc>
                </a:pPr>
                <a:r>
                  <a:rPr lang="en-US" altLang="zh-CN" sz="1600">
                    <a:latin typeface="Microsoft YaHei Regular" panose="020B0503020204020204" charset="-122"/>
                    <a:ea typeface="Microsoft YaHei Regular" panose="020B0503020204020204" charset="-122"/>
                  </a:rPr>
                  <a:t>MetaMind</a:t>
                </a:r>
                <a:endParaRPr lang="en-US" altLang="zh-CN" sz="1600">
                  <a:latin typeface="Microsoft YaHei Regular" panose="020B0503020204020204" charset="-122"/>
                  <a:ea typeface="Microsoft YaHei Regular" panose="020B0503020204020204" charset="-122"/>
                </a:endParaRPr>
              </a:p>
            </p:txBody>
          </p:sp>
          <p:sp>
            <p:nvSpPr>
              <p:cNvPr id="37" name="椭圆 36"/>
              <p:cNvSpPr/>
              <p:nvPr/>
            </p:nvSpPr>
            <p:spPr>
              <a:xfrm>
                <a:off x="2009" y="5685"/>
                <a:ext cx="2351" cy="2350"/>
              </a:xfrm>
              <a:prstGeom prst="ellipse">
                <a:avLst/>
              </a:prstGeom>
              <a:solidFill>
                <a:schemeClr val="accent6"/>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8" name="文本框 8"/>
              <p:cNvSpPr txBox="1">
                <a:spLocks noChangeArrowheads="1"/>
              </p:cNvSpPr>
              <p:nvPr/>
            </p:nvSpPr>
            <p:spPr bwMode="auto">
              <a:xfrm>
                <a:off x="2054" y="6423"/>
                <a:ext cx="2262" cy="87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0.9286</a:t>
                </a:r>
                <a:endPar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Average_F1-Score</a:t>
                </a:r>
                <a:endParaRPr lang="en-US" altLang="zh-CN" sz="1000" dirty="0">
                  <a:solidFill>
                    <a:schemeClr val="bg1">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9" name="文本框 38"/>
              <p:cNvSpPr txBox="1"/>
              <p:nvPr/>
            </p:nvSpPr>
            <p:spPr>
              <a:xfrm>
                <a:off x="5677" y="8617"/>
                <a:ext cx="3222" cy="531"/>
              </a:xfrm>
              <a:prstGeom prst="rect">
                <a:avLst/>
              </a:prstGeom>
              <a:noFill/>
            </p:spPr>
            <p:txBody>
              <a:bodyPr wrap="square" rtlCol="0">
                <a:spAutoFit/>
              </a:bodyPr>
              <a:p>
                <a:pPr algn="ctr">
                  <a:lnSpc>
                    <a:spcPct val="100000"/>
                  </a:lnSpc>
                </a:pPr>
                <a:r>
                  <a:rPr lang="zh-CN" altLang="en-US" sz="1600">
                    <a:latin typeface="Microsoft YaHei Regular" panose="020B0503020204020204" charset="-122"/>
                    <a:ea typeface="Microsoft YaHei Regular" panose="020B0503020204020204" charset="-122"/>
                  </a:rPr>
                  <a:t>人工建模</a:t>
                </a:r>
                <a:endParaRPr lang="zh-CN" altLang="en-US" sz="1600">
                  <a:latin typeface="Microsoft YaHei Regular" panose="020B0503020204020204" charset="-122"/>
                  <a:ea typeface="Microsoft YaHei Regular" panose="020B0503020204020204" charset="-122"/>
                </a:endParaRPr>
              </a:p>
            </p:txBody>
          </p:sp>
          <p:sp>
            <p:nvSpPr>
              <p:cNvPr id="40" name="椭圆 39"/>
              <p:cNvSpPr/>
              <p:nvPr/>
            </p:nvSpPr>
            <p:spPr>
              <a:xfrm>
                <a:off x="6113" y="5685"/>
                <a:ext cx="2351" cy="2350"/>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1" name="文本框 8"/>
              <p:cNvSpPr txBox="1">
                <a:spLocks noChangeArrowheads="1"/>
              </p:cNvSpPr>
              <p:nvPr/>
            </p:nvSpPr>
            <p:spPr bwMode="auto">
              <a:xfrm>
                <a:off x="6158" y="6423"/>
                <a:ext cx="2262" cy="87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0.9011</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Average_F1-Score</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42" name="组合 41"/>
            <p:cNvGrpSpPr/>
            <p:nvPr/>
          </p:nvGrpSpPr>
          <p:grpSpPr>
            <a:xfrm>
              <a:off x="10488" y="6201"/>
              <a:ext cx="7326" cy="3463"/>
              <a:chOff x="1573" y="5685"/>
              <a:chExt cx="7326" cy="3463"/>
            </a:xfrm>
          </p:grpSpPr>
          <p:sp>
            <p:nvSpPr>
              <p:cNvPr id="43" name="文本框 42"/>
              <p:cNvSpPr txBox="1"/>
              <p:nvPr/>
            </p:nvSpPr>
            <p:spPr>
              <a:xfrm>
                <a:off x="1573" y="8617"/>
                <a:ext cx="3222" cy="531"/>
              </a:xfrm>
              <a:prstGeom prst="rect">
                <a:avLst/>
              </a:prstGeom>
              <a:noFill/>
            </p:spPr>
            <p:txBody>
              <a:bodyPr wrap="square" rtlCol="0">
                <a:spAutoFit/>
              </a:bodyPr>
              <a:p>
                <a:pPr algn="ctr">
                  <a:lnSpc>
                    <a:spcPct val="100000"/>
                  </a:lnSpc>
                </a:pPr>
                <a:r>
                  <a:rPr lang="en-US" altLang="zh-CN" sz="1600">
                    <a:latin typeface="Microsoft YaHei Regular" panose="020B0503020204020204" charset="-122"/>
                    <a:ea typeface="Microsoft YaHei Regular" panose="020B0503020204020204" charset="-122"/>
                  </a:rPr>
                  <a:t>MetaMind</a:t>
                </a:r>
                <a:endParaRPr lang="en-US" altLang="zh-CN" sz="1600">
                  <a:latin typeface="Microsoft YaHei Regular" panose="020B0503020204020204" charset="-122"/>
                  <a:ea typeface="Microsoft YaHei Regular" panose="020B0503020204020204" charset="-122"/>
                </a:endParaRPr>
              </a:p>
            </p:txBody>
          </p:sp>
          <p:sp>
            <p:nvSpPr>
              <p:cNvPr id="44" name="椭圆 43"/>
              <p:cNvSpPr/>
              <p:nvPr/>
            </p:nvSpPr>
            <p:spPr>
              <a:xfrm>
                <a:off x="2009" y="5685"/>
                <a:ext cx="2351" cy="2350"/>
              </a:xfrm>
              <a:prstGeom prst="ellipse">
                <a:avLst/>
              </a:prstGeom>
              <a:solidFill>
                <a:schemeClr val="accent6"/>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5" name="文本框 8"/>
              <p:cNvSpPr txBox="1">
                <a:spLocks noChangeArrowheads="1"/>
              </p:cNvSpPr>
              <p:nvPr/>
            </p:nvSpPr>
            <p:spPr bwMode="auto">
              <a:xfrm>
                <a:off x="2054" y="6423"/>
                <a:ext cx="2262" cy="87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小时</a:t>
                </a:r>
                <a:endPar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zh-CN" altLang="en-US" sz="1000" dirty="0">
                    <a:solidFill>
                      <a:schemeClr val="bg1">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人力投入</a:t>
                </a:r>
                <a:endParaRPr lang="zh-CN" altLang="en-US" sz="1000" dirty="0">
                  <a:solidFill>
                    <a:schemeClr val="bg1">
                      <a:lumMod val="7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8" name="文本框 47"/>
              <p:cNvSpPr txBox="1"/>
              <p:nvPr/>
            </p:nvSpPr>
            <p:spPr>
              <a:xfrm>
                <a:off x="5677" y="8617"/>
                <a:ext cx="3222" cy="531"/>
              </a:xfrm>
              <a:prstGeom prst="rect">
                <a:avLst/>
              </a:prstGeom>
              <a:noFill/>
            </p:spPr>
            <p:txBody>
              <a:bodyPr wrap="square" rtlCol="0">
                <a:spAutoFit/>
              </a:bodyPr>
              <a:p>
                <a:pPr algn="ctr">
                  <a:lnSpc>
                    <a:spcPct val="100000"/>
                  </a:lnSpc>
                </a:pPr>
                <a:r>
                  <a:rPr lang="zh-CN" altLang="en-US" sz="1600">
                    <a:latin typeface="Microsoft YaHei Regular" panose="020B0503020204020204" charset="-122"/>
                    <a:ea typeface="Microsoft YaHei Regular" panose="020B0503020204020204" charset="-122"/>
                  </a:rPr>
                  <a:t>人工建模</a:t>
                </a:r>
                <a:endParaRPr lang="zh-CN" altLang="en-US" sz="1600">
                  <a:latin typeface="Microsoft YaHei Regular" panose="020B0503020204020204" charset="-122"/>
                  <a:ea typeface="Microsoft YaHei Regular" panose="020B0503020204020204" charset="-122"/>
                </a:endParaRPr>
              </a:p>
            </p:txBody>
          </p:sp>
          <p:sp>
            <p:nvSpPr>
              <p:cNvPr id="49" name="椭圆 48"/>
              <p:cNvSpPr/>
              <p:nvPr/>
            </p:nvSpPr>
            <p:spPr>
              <a:xfrm>
                <a:off x="6113" y="5685"/>
                <a:ext cx="2351" cy="2350"/>
              </a:xfrm>
              <a:prstGeom prst="ellipse">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en-US" altLang="zh-CN" sz="20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0" name="文本框 8"/>
              <p:cNvSpPr txBox="1">
                <a:spLocks noChangeArrowheads="1"/>
              </p:cNvSpPr>
              <p:nvPr/>
            </p:nvSpPr>
            <p:spPr bwMode="auto">
              <a:xfrm>
                <a:off x="6158" y="6423"/>
                <a:ext cx="2262" cy="871"/>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400</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人</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天</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algn="ctr" eaLnBrk="1" hangingPunct="1"/>
                <a:r>
                  <a:rPr lang="zh-CN" altLang="en-US"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rPr>
                  <a:t>人力投入</a:t>
                </a:r>
                <a:endParaRPr lang="zh-CN" altLang="en-US" sz="1000" dirty="0">
                  <a:solidFill>
                    <a:schemeClr val="bg1">
                      <a:lumMod val="6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sp>
          <p:nvSpPr>
            <p:cNvPr id="51" name="左右箭头 50"/>
            <p:cNvSpPr/>
            <p:nvPr/>
          </p:nvSpPr>
          <p:spPr>
            <a:xfrm>
              <a:off x="4360" y="7291"/>
              <a:ext cx="1753" cy="170"/>
            </a:xfrm>
            <a:prstGeom prst="lef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2" name="左右箭头 51"/>
            <p:cNvSpPr/>
            <p:nvPr/>
          </p:nvSpPr>
          <p:spPr>
            <a:xfrm>
              <a:off x="13275" y="7291"/>
              <a:ext cx="1753" cy="170"/>
            </a:xfrm>
            <a:prstGeom prst="lef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3" name="文本框 52"/>
            <p:cNvSpPr txBox="1"/>
            <p:nvPr/>
          </p:nvSpPr>
          <p:spPr bwMode="auto">
            <a:xfrm>
              <a:off x="4399" y="6653"/>
              <a:ext cx="1675" cy="531"/>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ct val="100000"/>
                </a:lnSpc>
                <a:spcBef>
                  <a:spcPts val="0"/>
                </a:spcBef>
                <a:spcAft>
                  <a:spcPts val="0"/>
                </a:spcAft>
              </a:pPr>
              <a:r>
                <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rPr>
                <a:t>+0.0275</a:t>
              </a:r>
              <a:endPar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54" name="文本框 53"/>
            <p:cNvSpPr txBox="1"/>
            <p:nvPr/>
          </p:nvSpPr>
          <p:spPr bwMode="auto">
            <a:xfrm>
              <a:off x="13399" y="6653"/>
              <a:ext cx="1506" cy="531"/>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ct val="100000"/>
                </a:lnSpc>
                <a:spcBef>
                  <a:spcPts val="0"/>
                </a:spcBef>
                <a:spcAft>
                  <a:spcPts val="0"/>
                </a:spcAft>
              </a:pPr>
              <a:r>
                <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rPr>
                <a:t>-400%</a:t>
              </a:r>
              <a:endPar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grpSp>
      <p:sp>
        <p:nvSpPr>
          <p:cNvPr id="20" name="文本框 19"/>
          <p:cNvSpPr txBox="1"/>
          <p:nvPr/>
        </p:nvSpPr>
        <p:spPr bwMode="auto">
          <a:xfrm>
            <a:off x="472440" y="2025650"/>
            <a:ext cx="4871720" cy="45021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b="1" dirty="0">
                <a:latin typeface="苹方-简" panose="020B0400000000000000" charset="-122"/>
                <a:ea typeface="苹方-简" panose="020B0400000000000000" charset="-122"/>
                <a:cs typeface="苹方-简" panose="020B0400000000000000" charset="-122"/>
                <a:sym typeface="+mn-ea"/>
              </a:rPr>
              <a:t>模型数量：</a:t>
            </a:r>
            <a:r>
              <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rPr>
              <a:t>12</a:t>
            </a:r>
            <a:endParaRPr lang="en-US" altLang="zh-CN" sz="16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32" name="文本框 31"/>
          <p:cNvSpPr txBox="1"/>
          <p:nvPr/>
        </p:nvSpPr>
        <p:spPr bwMode="auto">
          <a:xfrm>
            <a:off x="472440" y="2475865"/>
            <a:ext cx="4871720" cy="45021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b="1" dirty="0">
                <a:latin typeface="苹方-简" panose="020B0400000000000000" charset="-122"/>
                <a:ea typeface="苹方-简" panose="020B0400000000000000" charset="-122"/>
                <a:cs typeface="苹方-简" panose="020B0400000000000000" charset="-122"/>
                <a:sym typeface="+mn-ea"/>
              </a:rPr>
              <a:t>建模对比：</a:t>
            </a:r>
            <a:endParaRPr lang="en-US" altLang="zh-CN" sz="1600" b="1" dirty="0">
              <a:solidFill>
                <a:schemeClr val="accent2"/>
              </a:solidFill>
              <a:latin typeface="PingFang SC Semibold" panose="020B0400000000000000" charset="-122"/>
              <a:ea typeface="PingFang SC Semibold" panose="020B0400000000000000" charset="-122"/>
              <a:cs typeface="PingFang SC Semibold" panose="020B0400000000000000" charset="-122"/>
              <a:sym typeface="+mn-e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976178" y="3106420"/>
            <a:ext cx="2239645" cy="645160"/>
            <a:chOff x="6841" y="4892"/>
            <a:chExt cx="3527" cy="1016"/>
          </a:xfrm>
        </p:grpSpPr>
        <p:sp>
          <p:nvSpPr>
            <p:cNvPr id="6" name="文本框 8"/>
            <p:cNvSpPr txBox="1">
              <a:spLocks noChangeArrowheads="1"/>
            </p:cNvSpPr>
            <p:nvPr/>
          </p:nvSpPr>
          <p:spPr bwMode="auto">
            <a:xfrm>
              <a:off x="8638" y="4892"/>
              <a:ext cx="1730" cy="1016"/>
            </a:xfrm>
            <a:prstGeom prst="rect">
              <a:avLst/>
            </a:prstGeom>
            <a:noFill/>
            <a:ln>
              <a:noFill/>
            </a:ln>
          </p:spPr>
          <p:txBody>
            <a:bodyPr wrap="non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dirty="0">
                  <a:solidFill>
                    <a:schemeClr val="bg1"/>
                  </a:solidFill>
                  <a:latin typeface="苹方-简" panose="020B0400000000000000" charset="-122"/>
                  <a:ea typeface="苹方-简" panose="020B0400000000000000" charset="-122"/>
                </a:rPr>
                <a:t>服务</a:t>
              </a:r>
              <a:endParaRPr lang="zh-CN" altLang="en-US" sz="3600" b="1" dirty="0">
                <a:solidFill>
                  <a:schemeClr val="bg1"/>
                </a:solidFill>
                <a:latin typeface="苹方-简" panose="020B0400000000000000" charset="-122"/>
                <a:ea typeface="苹方-简" panose="020B0400000000000000" charset="-122"/>
              </a:endParaRPr>
            </a:p>
          </p:txBody>
        </p:sp>
        <p:sp>
          <p:nvSpPr>
            <p:cNvPr id="10" name="矩形 9"/>
            <p:cNvSpPr/>
            <p:nvPr/>
          </p:nvSpPr>
          <p:spPr>
            <a:xfrm>
              <a:off x="8229" y="5173"/>
              <a:ext cx="28" cy="454"/>
            </a:xfrm>
            <a:prstGeom prst="rect">
              <a:avLst/>
            </a:prstGeom>
            <a:solidFill>
              <a:srgbClr val="A8A4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11"/>
            <p:cNvSpPr>
              <a:spLocks noChangeArrowheads="1"/>
            </p:cNvSpPr>
            <p:nvPr/>
          </p:nvSpPr>
          <p:spPr bwMode="auto">
            <a:xfrm>
              <a:off x="6841" y="4901"/>
              <a:ext cx="1007" cy="1007"/>
            </a:xfrm>
            <a:prstGeom prst="ellipse">
              <a:avLst/>
            </a:prstGeom>
            <a:solidFill>
              <a:schemeClr val="bg1"/>
            </a:solidFill>
            <a:ln>
              <a:solidFill>
                <a:srgbClr val="002D61"/>
              </a:solidFill>
            </a:ln>
          </p:spPr>
          <p:txBody>
            <a:bodyPr anchor="ctr">
              <a:noAutofit/>
            </a:bodyPr>
            <a:p>
              <a:pPr lvl="0" algn="ctr">
                <a:lnSpc>
                  <a:spcPts val="3600"/>
                </a:lnSpc>
                <a:spcBef>
                  <a:spcPts val="0"/>
                </a:spcBef>
                <a:spcAft>
                  <a:spcPts val="0"/>
                </a:spcAft>
                <a:buFont typeface="Arial" panose="020B0604020202090204" pitchFamily="34" charset="0"/>
              </a:pPr>
              <a:r>
                <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rPr>
                <a:t>4</a:t>
              </a:r>
              <a:endPar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endParaRPr>
            </a:p>
          </p:txBody>
        </p:sp>
      </p:grpSp>
    </p:spTree>
  </p:cSld>
  <p:clrMapOvr>
    <a:masterClrMapping/>
  </p:clrMapOvr>
  <p:transition spd="slow">
    <p:push/>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2" name="标题 1"/>
          <p:cNvSpPr txBox="1">
            <a:spLocks noGrp="1"/>
          </p:cNvSpPr>
          <p:nvPr>
            <p:ph type="title"/>
          </p:nvPr>
        </p:nvSpPr>
        <p:spPr>
          <a:xfrm>
            <a:off x="1118870" y="682625"/>
            <a:ext cx="9954260" cy="700405"/>
          </a:xfr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部署方案</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 name="文本框 3"/>
          <p:cNvSpPr txBox="1"/>
          <p:nvPr/>
        </p:nvSpPr>
        <p:spPr bwMode="auto">
          <a:xfrm>
            <a:off x="7360920" y="3850640"/>
            <a:ext cx="2614930"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rPr>
              <a:t>公有云部署</a:t>
            </a:r>
            <a:endPar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endParaRPr>
          </a:p>
        </p:txBody>
      </p:sp>
      <p:sp>
        <p:nvSpPr>
          <p:cNvPr id="5" name="文本框 4"/>
          <p:cNvSpPr txBox="1"/>
          <p:nvPr/>
        </p:nvSpPr>
        <p:spPr bwMode="auto">
          <a:xfrm>
            <a:off x="2216150" y="3850640"/>
            <a:ext cx="2540000"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rPr>
              <a:t>私有云部署</a:t>
            </a:r>
            <a:endParaRPr lang="zh-CN" altLang="en-US" sz="2400" b="1" dirty="0">
              <a:solidFill>
                <a:schemeClr val="accent2"/>
              </a:solidFill>
              <a:latin typeface="Microsoft YaHei" panose="020B0503020204020204" charset="-122"/>
              <a:ea typeface="Microsoft YaHei" panose="020B0503020204020204" charset="-122"/>
              <a:cs typeface="微软雅黑" panose="020B0503020204020204" pitchFamily="34" charset="-122"/>
              <a:sym typeface="+mn-ea"/>
            </a:endParaRPr>
          </a:p>
        </p:txBody>
      </p:sp>
      <p:pic>
        <p:nvPicPr>
          <p:cNvPr id="6" name="图片 5"/>
          <p:cNvPicPr>
            <a:picLocks noChangeAspect="1"/>
          </p:cNvPicPr>
          <p:nvPr/>
        </p:nvPicPr>
        <p:blipFill>
          <a:blip r:embed="rId4"/>
          <a:stretch>
            <a:fillRect/>
          </a:stretch>
        </p:blipFill>
        <p:spPr>
          <a:xfrm>
            <a:off x="2834005" y="2548255"/>
            <a:ext cx="1304290" cy="1079500"/>
          </a:xfrm>
          <a:prstGeom prst="rect">
            <a:avLst/>
          </a:prstGeom>
        </p:spPr>
      </p:pic>
      <p:pic>
        <p:nvPicPr>
          <p:cNvPr id="7" name="图片 6"/>
          <p:cNvPicPr>
            <a:picLocks noChangeAspect="1"/>
          </p:cNvPicPr>
          <p:nvPr/>
        </p:nvPicPr>
        <p:blipFill>
          <a:blip r:embed="rId5"/>
          <a:stretch>
            <a:fillRect/>
          </a:stretch>
        </p:blipFill>
        <p:spPr>
          <a:xfrm>
            <a:off x="8051800" y="2548255"/>
            <a:ext cx="1233170" cy="1079500"/>
          </a:xfrm>
          <a:prstGeom prst="rect">
            <a:avLst/>
          </a:prstGeom>
        </p:spPr>
      </p:pic>
      <p:sp>
        <p:nvSpPr>
          <p:cNvPr id="23" name="文本框 8"/>
          <p:cNvSpPr txBox="1">
            <a:spLocks noChangeArrowheads="1"/>
          </p:cNvSpPr>
          <p:nvPr/>
        </p:nvSpPr>
        <p:spPr bwMode="auto">
          <a:xfrm>
            <a:off x="2258695" y="4311015"/>
            <a:ext cx="2455545" cy="1014730"/>
          </a:xfrm>
          <a:prstGeom prst="rect">
            <a:avLst/>
          </a:prstGeom>
          <a:noFill/>
          <a:ln w="9525">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lnSpc>
                <a:spcPts val="1800"/>
              </a:lnSpc>
              <a:spcBef>
                <a:spcPts val="0"/>
              </a:spcBef>
              <a:spcAft>
                <a:spcPts val="0"/>
              </a:spcAft>
            </a:pP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平台一键本地化部署</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ctr">
              <a:lnSpc>
                <a:spcPts val="1800"/>
              </a:lnSpc>
              <a:spcBef>
                <a:spcPts val="0"/>
              </a:spcBef>
              <a:spcAft>
                <a:spcPts val="0"/>
              </a:spcAft>
            </a:pP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数据本地化管理</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ctr">
              <a:lnSpc>
                <a:spcPts val="1800"/>
              </a:lnSpc>
              <a:spcBef>
                <a:spcPts val="0"/>
              </a:spcBef>
              <a:spcAft>
                <a:spcPts val="0"/>
              </a:spcAft>
            </a:pP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拒绝数据外泄</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ctr">
              <a:lnSpc>
                <a:spcPts val="1800"/>
              </a:lnSpc>
              <a:spcBef>
                <a:spcPts val="0"/>
              </a:spcBef>
              <a:spcAft>
                <a:spcPts val="0"/>
              </a:spcAft>
            </a:pP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实现企业自我 AI 赋能</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4" name="文本框 8"/>
          <p:cNvSpPr txBox="1">
            <a:spLocks noChangeArrowheads="1"/>
          </p:cNvSpPr>
          <p:nvPr/>
        </p:nvSpPr>
        <p:spPr bwMode="auto">
          <a:xfrm>
            <a:off x="7440295" y="4311015"/>
            <a:ext cx="2455545" cy="783590"/>
          </a:xfrm>
          <a:prstGeom prst="rect">
            <a:avLst/>
          </a:prstGeom>
          <a:noFill/>
          <a:ln w="9525">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lnSpc>
                <a:spcPts val="1800"/>
              </a:lnSpc>
              <a:spcBef>
                <a:spcPts val="0"/>
              </a:spcBef>
              <a:spcAft>
                <a:spcPts val="0"/>
              </a:spcAft>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云端快速访问使用</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ctr">
              <a:lnSpc>
                <a:spcPts val="1800"/>
              </a:lnSpc>
              <a:spcBef>
                <a:spcPts val="0"/>
              </a:spcBef>
              <a:spcAft>
                <a:spcPts val="0"/>
              </a:spcAft>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数据云端存储</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ctr">
              <a:lnSpc>
                <a:spcPts val="1800"/>
              </a:lnSpc>
              <a:spcBef>
                <a:spcPts val="0"/>
              </a:spcBef>
              <a:spcAft>
                <a:spcPts val="0"/>
              </a:spcAft>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无需配置服务器资源</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2" name="标题 1"/>
          <p:cNvSpPr txBox="1">
            <a:spLocks noGrp="1"/>
          </p:cNvSpPr>
          <p:nvPr>
            <p:ph type="title"/>
          </p:nvPr>
        </p:nvSpPr>
        <p:spPr>
          <a:xfrm>
            <a:off x="1118870" y="346075"/>
            <a:ext cx="9954260" cy="700405"/>
          </a:xfr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定制服务</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nvGrpSpPr>
          <p:cNvPr id="8" name="组合 7"/>
          <p:cNvGrpSpPr/>
          <p:nvPr/>
        </p:nvGrpSpPr>
        <p:grpSpPr>
          <a:xfrm>
            <a:off x="593090" y="1470660"/>
            <a:ext cx="10804525" cy="4418330"/>
            <a:chOff x="5274" y="2287"/>
            <a:chExt cx="17015" cy="6958"/>
          </a:xfrm>
        </p:grpSpPr>
        <p:sp>
          <p:nvSpPr>
            <p:cNvPr id="4" name="文本框 3"/>
            <p:cNvSpPr txBox="1"/>
            <p:nvPr/>
          </p:nvSpPr>
          <p:spPr bwMode="auto">
            <a:xfrm>
              <a:off x="5274" y="5049"/>
              <a:ext cx="8495" cy="72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lang="zh-CN" altLang="en-US" sz="2400" dirty="0">
                  <a:latin typeface="苹方-简" panose="020B0400000000000000" charset="-122"/>
                  <a:ea typeface="苹方-简" panose="020B0400000000000000" charset="-122"/>
                  <a:cs typeface="苹方-简" panose="020B0400000000000000" charset="-122"/>
                  <a:sym typeface="+mn-ea"/>
                </a:rPr>
                <a:t>所需硬件定制</a:t>
              </a:r>
              <a:endParaRPr lang="zh-CN" altLang="en-US" sz="2400" dirty="0">
                <a:latin typeface="苹方-简" panose="020B0400000000000000" charset="-122"/>
                <a:ea typeface="苹方-简" panose="020B0400000000000000" charset="-122"/>
                <a:cs typeface="苹方-简" panose="020B0400000000000000" charset="-122"/>
                <a:sym typeface="+mn-ea"/>
              </a:endParaRPr>
            </a:p>
          </p:txBody>
        </p:sp>
        <p:sp>
          <p:nvSpPr>
            <p:cNvPr id="5" name="文本框 4"/>
            <p:cNvSpPr txBox="1"/>
            <p:nvPr/>
          </p:nvSpPr>
          <p:spPr bwMode="auto">
            <a:xfrm>
              <a:off x="5274" y="5774"/>
              <a:ext cx="17014" cy="1274"/>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dirty="0">
                  <a:latin typeface="苹方-简" panose="020B0400000000000000" charset="-122"/>
                  <a:ea typeface="苹方-简" panose="020B0400000000000000" charset="-122"/>
                  <a:cs typeface="苹方-简" panose="020B0400000000000000" charset="-122"/>
                  <a:sym typeface="+mn-ea"/>
                </a:rPr>
                <a:t>在满足系统性能和最低配置要求的前提下，用户可以使用自有的服务器和硬件设备，也可以选用我司的服务器及相应硬件，可以根据用户需求和报价选择最合适的配置。</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19" name="文本框 18"/>
            <p:cNvSpPr txBox="1"/>
            <p:nvPr/>
          </p:nvSpPr>
          <p:spPr bwMode="auto">
            <a:xfrm>
              <a:off x="5274" y="2287"/>
              <a:ext cx="4000" cy="72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lang="zh-CN" altLang="en-US" sz="2400" dirty="0">
                  <a:latin typeface="苹方-简" panose="020B0400000000000000" charset="-122"/>
                  <a:ea typeface="苹方-简" panose="020B0400000000000000" charset="-122"/>
                  <a:cs typeface="苹方-简" panose="020B0400000000000000" charset="-122"/>
                  <a:sym typeface="+mn-ea"/>
                </a:rPr>
                <a:t>自定义层定制</a:t>
              </a:r>
              <a:endParaRPr lang="zh-CN" altLang="en-US" sz="2400" dirty="0">
                <a:latin typeface="苹方-简" panose="020B0400000000000000" charset="-122"/>
                <a:ea typeface="苹方-简" panose="020B0400000000000000" charset="-122"/>
                <a:cs typeface="苹方-简" panose="020B0400000000000000" charset="-122"/>
                <a:sym typeface="+mn-ea"/>
              </a:endParaRPr>
            </a:p>
          </p:txBody>
        </p:sp>
        <p:sp>
          <p:nvSpPr>
            <p:cNvPr id="20" name="文本框 19"/>
            <p:cNvSpPr txBox="1"/>
            <p:nvPr/>
          </p:nvSpPr>
          <p:spPr bwMode="auto">
            <a:xfrm>
              <a:off x="5274" y="3012"/>
              <a:ext cx="17015" cy="1274"/>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dirty="0">
                  <a:latin typeface="苹方-简" panose="020B0400000000000000" charset="-122"/>
                  <a:ea typeface="苹方-简" panose="020B0400000000000000" charset="-122"/>
                  <a:cs typeface="苹方-简" panose="020B0400000000000000" charset="-122"/>
                  <a:sym typeface="+mn-ea"/>
                </a:rPr>
                <a:t>本系统支持用户自定义数据模块的高度定制化，可以根据用户所在行业、领域、使用习惯、常用表达等方面自定义数据和规则。</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6" name="文本框 5"/>
            <p:cNvSpPr txBox="1"/>
            <p:nvPr/>
          </p:nvSpPr>
          <p:spPr bwMode="auto">
            <a:xfrm>
              <a:off x="5274" y="7811"/>
              <a:ext cx="8494" cy="72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lang="zh-CN" altLang="en-US" sz="2400" dirty="0">
                  <a:latin typeface="苹方-简" panose="020B0400000000000000" charset="-122"/>
                  <a:ea typeface="苹方-简" panose="020B0400000000000000" charset="-122"/>
                  <a:cs typeface="苹方-简" panose="020B0400000000000000" charset="-122"/>
                  <a:sym typeface="+mn-ea"/>
                </a:rPr>
                <a:t>配套软件定制</a:t>
              </a:r>
              <a:endParaRPr lang="zh-CN" altLang="en-US" sz="2400" dirty="0">
                <a:latin typeface="苹方-简" panose="020B0400000000000000" charset="-122"/>
                <a:ea typeface="苹方-简" panose="020B0400000000000000" charset="-122"/>
                <a:cs typeface="苹方-简" panose="020B0400000000000000" charset="-122"/>
                <a:sym typeface="+mn-ea"/>
              </a:endParaRPr>
            </a:p>
          </p:txBody>
        </p:sp>
        <p:sp>
          <p:nvSpPr>
            <p:cNvPr id="7" name="文本框 6"/>
            <p:cNvSpPr txBox="1"/>
            <p:nvPr/>
          </p:nvSpPr>
          <p:spPr bwMode="auto">
            <a:xfrm>
              <a:off x="5274" y="8536"/>
              <a:ext cx="17014" cy="709"/>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dirty="0">
                  <a:latin typeface="苹方-简" panose="020B0400000000000000" charset="-122"/>
                  <a:ea typeface="苹方-简" panose="020B0400000000000000" charset="-122"/>
                  <a:cs typeface="苹方-简" panose="020B0400000000000000" charset="-122"/>
                  <a:sym typeface="+mn-ea"/>
                </a:rPr>
                <a:t>该系统可以作为一个单独的产品交付给用户，也可以根据用户的需求定制系统上游使用到的各种所需软件包。</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2" name="标题 1"/>
          <p:cNvSpPr txBox="1">
            <a:spLocks noGrp="1"/>
          </p:cNvSpPr>
          <p:nvPr>
            <p:ph type="title"/>
          </p:nvPr>
        </p:nvSpPr>
        <p:spPr>
          <a:xfrm>
            <a:off x="1118870" y="288290"/>
            <a:ext cx="9954260" cy="700405"/>
          </a:xfr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售后服务：保障措施</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00" name="文本框 99"/>
          <p:cNvSpPr txBox="1"/>
          <p:nvPr/>
        </p:nvSpPr>
        <p:spPr bwMode="auto">
          <a:xfrm>
            <a:off x="431800" y="1017270"/>
            <a:ext cx="11382375" cy="1168400"/>
          </a:xfrm>
          <a:prstGeom prst="rect">
            <a:avLst/>
          </a:prstGeom>
          <a:noFill/>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dirty="0">
                <a:latin typeface="苹方-简" panose="020B0400000000000000" charset="-122"/>
                <a:ea typeface="苹方-简" panose="020B0400000000000000" charset="-122"/>
                <a:cs typeface="苹方-简" panose="020B0400000000000000" charset="-122"/>
                <a:sym typeface="+mn-ea"/>
              </a:rPr>
              <a:t>为解决客户在产品使用过程中遇到的问题，保证该产品的正常运行，并以实际需要向客户提供及时有效的服务，我司承诺以健全的售后服务体系、多样的服务方式及丰富的服务内容，对客户提供满意的售后服务和技术支持。我司为客户提供多种售后服务方式，包括线上值守服务、现场支持及紧急服务、定期保养服务、电话技术支持、电子邮件等。具体标准如下：</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4" name="文本框 3"/>
          <p:cNvSpPr txBox="1"/>
          <p:nvPr/>
        </p:nvSpPr>
        <p:spPr bwMode="auto">
          <a:xfrm>
            <a:off x="429895" y="2949575"/>
            <a:ext cx="11122025" cy="450215"/>
          </a:xfrm>
          <a:prstGeom prst="rect">
            <a:avLst/>
          </a:prstGeom>
          <a:noFill/>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dirty="0">
                <a:latin typeface="苹方-简" panose="020B0400000000000000" charset="-122"/>
                <a:ea typeface="苹方-简" panose="020B0400000000000000" charset="-122"/>
                <a:cs typeface="苹方-简" panose="020B0400000000000000" charset="-122"/>
                <a:sym typeface="+mn-ea"/>
              </a:rPr>
              <a:t>提供7*24小时技术支持，在接到客户要求维护的通知后，按照以下标准进行响应，及时进行维护（附录2）。</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5" name="文本框 4"/>
          <p:cNvSpPr txBox="1"/>
          <p:nvPr/>
        </p:nvSpPr>
        <p:spPr bwMode="auto">
          <a:xfrm>
            <a:off x="431800" y="4133215"/>
            <a:ext cx="11120120" cy="808990"/>
          </a:xfrm>
          <a:prstGeom prst="rect">
            <a:avLst/>
          </a:prstGeom>
          <a:noFill/>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dirty="0">
                <a:latin typeface="苹方-简" panose="020B0400000000000000" charset="-122"/>
                <a:ea typeface="苹方-简" panose="020B0400000000000000" charset="-122"/>
                <a:cs typeface="苹方-简" panose="020B0400000000000000" charset="-122"/>
                <a:sym typeface="+mn-ea"/>
              </a:rPr>
              <a:t>专项技术服务组将长期复杂该项目的日常维护，系统运行期间，维护工程师将进行每年的例行系统检查，最大程度地避免系统隐患的发生。</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6" name="文本框 5"/>
          <p:cNvSpPr txBox="1"/>
          <p:nvPr/>
        </p:nvSpPr>
        <p:spPr bwMode="auto">
          <a:xfrm>
            <a:off x="431800" y="5786755"/>
            <a:ext cx="11120120" cy="808990"/>
          </a:xfrm>
          <a:prstGeom prst="rect">
            <a:avLst/>
          </a:prstGeom>
          <a:noFill/>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dirty="0">
                <a:latin typeface="苹方-简" panose="020B0400000000000000" charset="-122"/>
                <a:ea typeface="苹方-简" panose="020B0400000000000000" charset="-122"/>
                <a:cs typeface="苹方-简" panose="020B0400000000000000" charset="-122"/>
                <a:sym typeface="+mn-ea"/>
              </a:rPr>
              <a:t>本产品中的所有素材文件原始材料在维护期间均开通专门的服务器进行整理和备份，当由于客户人为操作或其他未知因素产生数据资料丢失时，我们会及时提供备份文件和资料将客户的损失减少到最低。</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7" name="文本框 6"/>
          <p:cNvSpPr txBox="1"/>
          <p:nvPr/>
        </p:nvSpPr>
        <p:spPr bwMode="auto">
          <a:xfrm>
            <a:off x="429895" y="2489200"/>
            <a:ext cx="2378075"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lang="zh-CN" altLang="en-US" sz="2400" dirty="0">
                <a:latin typeface="苹方-简" panose="020B0400000000000000" charset="-122"/>
                <a:ea typeface="苹方-简" panose="020B0400000000000000" charset="-122"/>
                <a:cs typeface="苹方-简" panose="020B0400000000000000" charset="-122"/>
                <a:sym typeface="+mn-ea"/>
              </a:rPr>
              <a:t>响应时间</a:t>
            </a:r>
            <a:endParaRPr lang="zh-CN" altLang="en-US" sz="2400" dirty="0">
              <a:latin typeface="苹方-简" panose="020B0400000000000000" charset="-122"/>
              <a:ea typeface="苹方-简" panose="020B0400000000000000" charset="-122"/>
              <a:cs typeface="苹方-简" panose="020B0400000000000000" charset="-122"/>
              <a:sym typeface="+mn-ea"/>
            </a:endParaRPr>
          </a:p>
        </p:txBody>
      </p:sp>
      <p:sp>
        <p:nvSpPr>
          <p:cNvPr id="8" name="文本框 7"/>
          <p:cNvSpPr txBox="1"/>
          <p:nvPr/>
        </p:nvSpPr>
        <p:spPr bwMode="auto">
          <a:xfrm>
            <a:off x="431800" y="3672840"/>
            <a:ext cx="2378075"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lang="zh-CN" altLang="en-US" sz="2400" dirty="0">
                <a:latin typeface="苹方-简" panose="020B0400000000000000" charset="-122"/>
                <a:ea typeface="苹方-简" panose="020B0400000000000000" charset="-122"/>
                <a:cs typeface="苹方-简" panose="020B0400000000000000" charset="-122"/>
                <a:sym typeface="+mn-ea"/>
              </a:rPr>
              <a:t>日常保障</a:t>
            </a:r>
            <a:endParaRPr lang="zh-CN" altLang="en-US" sz="2400" dirty="0">
              <a:latin typeface="苹方-简" panose="020B0400000000000000" charset="-122"/>
              <a:ea typeface="苹方-简" panose="020B0400000000000000" charset="-122"/>
              <a:cs typeface="苹方-简" panose="020B0400000000000000" charset="-122"/>
              <a:sym typeface="+mn-ea"/>
            </a:endParaRPr>
          </a:p>
        </p:txBody>
      </p:sp>
      <p:sp>
        <p:nvSpPr>
          <p:cNvPr id="9" name="文本框 8"/>
          <p:cNvSpPr txBox="1"/>
          <p:nvPr/>
        </p:nvSpPr>
        <p:spPr bwMode="auto">
          <a:xfrm>
            <a:off x="429895" y="5326380"/>
            <a:ext cx="2378075"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lang="zh-CN" altLang="en-US" sz="2400" dirty="0">
                <a:latin typeface="苹方-简" panose="020B0400000000000000" charset="-122"/>
                <a:ea typeface="苹方-简" panose="020B0400000000000000" charset="-122"/>
                <a:cs typeface="苹方-简" panose="020B0400000000000000" charset="-122"/>
                <a:sym typeface="+mn-ea"/>
              </a:rPr>
              <a:t>紧急保障</a:t>
            </a:r>
            <a:endParaRPr lang="zh-CN" altLang="en-US" sz="2400" dirty="0">
              <a:latin typeface="苹方-简" panose="020B0400000000000000" charset="-122"/>
              <a:ea typeface="苹方-简" panose="020B0400000000000000" charset="-122"/>
              <a:cs typeface="苹方-简" panose="020B0400000000000000" charset="-122"/>
              <a:sym typeface="+mn-e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2" name="标题 1"/>
          <p:cNvSpPr txBox="1">
            <a:spLocks noGrp="1"/>
          </p:cNvSpPr>
          <p:nvPr>
            <p:ph type="title"/>
          </p:nvPr>
        </p:nvSpPr>
        <p:spPr>
          <a:xfrm>
            <a:off x="1118870" y="399415"/>
            <a:ext cx="9954260" cy="700405"/>
          </a:xfr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售后服务：保障措施</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 name="文本框 3"/>
          <p:cNvSpPr txBox="1"/>
          <p:nvPr/>
        </p:nvSpPr>
        <p:spPr bwMode="auto">
          <a:xfrm>
            <a:off x="431800" y="2070100"/>
            <a:ext cx="11383645" cy="1168400"/>
          </a:xfrm>
          <a:prstGeom prst="rect">
            <a:avLst/>
          </a:prstGeom>
          <a:noFill/>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dirty="0">
                <a:latin typeface="苹方-简" panose="020B0400000000000000" charset="-122"/>
                <a:ea typeface="苹方-简" panose="020B0400000000000000" charset="-122"/>
                <a:cs typeface="苹方-简" panose="020B0400000000000000" charset="-122"/>
                <a:sym typeface="+mn-ea"/>
              </a:rPr>
              <a:t>我司负责现场专业技咨询、操作演示、培训、调试及试运行技术支持服务，并按照客户要求进行服务客户化。技术支持方式包括现场支持、电话支持、电子邮件支持、网站支持等，并承诺保证客户在该阶段掌握平台操作、调试、验收的基本技能，保证系统正常安装、运行，并提交安装、调试、验收实施计划书。</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5" name="文本框 4"/>
          <p:cNvSpPr txBox="1"/>
          <p:nvPr/>
        </p:nvSpPr>
        <p:spPr bwMode="auto">
          <a:xfrm>
            <a:off x="431800" y="4311015"/>
            <a:ext cx="11383645" cy="1527175"/>
          </a:xfrm>
          <a:prstGeom prst="rect">
            <a:avLst/>
          </a:prstGeom>
          <a:noFill/>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lnSpc>
                <a:spcPts val="2800"/>
              </a:lnSpc>
              <a:spcBef>
                <a:spcPts val="0"/>
              </a:spcBef>
              <a:spcAft>
                <a:spcPts val="0"/>
              </a:spcAft>
            </a:pPr>
            <a:r>
              <a:rPr lang="zh-CN" altLang="en-US" sz="1600" dirty="0">
                <a:latin typeface="苹方-简" panose="020B0400000000000000" charset="-122"/>
                <a:ea typeface="苹方-简" panose="020B0400000000000000" charset="-122"/>
                <a:cs typeface="苹方-简" panose="020B0400000000000000" charset="-122"/>
                <a:sym typeface="+mn-ea"/>
              </a:rPr>
              <a:t>我司在服务有效期内，针对关键问题提供驻场服务，具体按合同规定进行服务实施。在保修期内服务过程中，由现场支持工程师实时地对系统进行检测，排除隐患，保障系统稳定运行。可根据要求，提供现场指导，包括应用开发、应用移植、算法优化、平台管理、平台使用、应用对接、接口适应性改造等指导工作。在终验后的每次现场服务完成后，对未完全解决的问题，与甲方工程师联系，跟踪问题，分析协商处理方案，直至问题解决。</a:t>
            </a:r>
            <a:endParaRPr lang="zh-CN" altLang="en-US" sz="1600" dirty="0">
              <a:latin typeface="苹方-简" panose="020B0400000000000000" charset="-122"/>
              <a:ea typeface="苹方-简" panose="020B0400000000000000" charset="-122"/>
              <a:cs typeface="苹方-简" panose="020B0400000000000000" charset="-122"/>
              <a:sym typeface="+mn-ea"/>
            </a:endParaRPr>
          </a:p>
        </p:txBody>
      </p:sp>
      <p:sp>
        <p:nvSpPr>
          <p:cNvPr id="7" name="文本框 6"/>
          <p:cNvSpPr txBox="1"/>
          <p:nvPr/>
        </p:nvSpPr>
        <p:spPr bwMode="auto">
          <a:xfrm>
            <a:off x="431800" y="1609725"/>
            <a:ext cx="3512185"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lang="zh-CN" altLang="en-US" sz="2400" dirty="0">
                <a:latin typeface="苹方-简" panose="020B0400000000000000" charset="-122"/>
                <a:ea typeface="苹方-简" panose="020B0400000000000000" charset="-122"/>
                <a:cs typeface="苹方-简" panose="020B0400000000000000" charset="-122"/>
                <a:sym typeface="+mn-ea"/>
              </a:rPr>
              <a:t>安装和调试培训服务</a:t>
            </a:r>
            <a:endParaRPr lang="zh-CN" altLang="en-US" sz="2400" dirty="0">
              <a:latin typeface="苹方-简" panose="020B0400000000000000" charset="-122"/>
              <a:ea typeface="苹方-简" panose="020B0400000000000000" charset="-122"/>
              <a:cs typeface="苹方-简" panose="020B0400000000000000" charset="-122"/>
              <a:sym typeface="+mn-ea"/>
            </a:endParaRPr>
          </a:p>
        </p:txBody>
      </p:sp>
      <p:sp>
        <p:nvSpPr>
          <p:cNvPr id="8" name="文本框 7"/>
          <p:cNvSpPr txBox="1"/>
          <p:nvPr/>
        </p:nvSpPr>
        <p:spPr bwMode="auto">
          <a:xfrm>
            <a:off x="431800" y="3850640"/>
            <a:ext cx="3028950" cy="46037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sz="2400" dirty="0">
                <a:latin typeface="苹方-简" panose="020B0400000000000000" charset="-122"/>
                <a:ea typeface="苹方-简" panose="020B0400000000000000" charset="-122"/>
                <a:cs typeface="苹方-简" panose="020B0400000000000000" charset="-122"/>
                <a:sym typeface="+mn-ea"/>
              </a:rPr>
              <a:t>专家跟踪监督服务</a:t>
            </a:r>
            <a:endParaRPr sz="2400" dirty="0">
              <a:latin typeface="苹方-简" panose="020B0400000000000000" charset="-122"/>
              <a:ea typeface="苹方-简" panose="020B0400000000000000" charset="-122"/>
              <a:cs typeface="苹方-简" panose="020B0400000000000000" charset="-122"/>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976178" y="3106420"/>
            <a:ext cx="2239645" cy="645160"/>
            <a:chOff x="6841" y="4892"/>
            <a:chExt cx="3527" cy="1016"/>
          </a:xfrm>
        </p:grpSpPr>
        <p:sp>
          <p:nvSpPr>
            <p:cNvPr id="6" name="文本框 8"/>
            <p:cNvSpPr txBox="1">
              <a:spLocks noChangeArrowheads="1"/>
            </p:cNvSpPr>
            <p:nvPr/>
          </p:nvSpPr>
          <p:spPr bwMode="auto">
            <a:xfrm>
              <a:off x="8638" y="4892"/>
              <a:ext cx="1730" cy="1016"/>
            </a:xfrm>
            <a:prstGeom prst="rect">
              <a:avLst/>
            </a:prstGeom>
            <a:noFill/>
            <a:ln>
              <a:noFill/>
            </a:ln>
          </p:spPr>
          <p:txBody>
            <a:bodyPr wrap="non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dirty="0">
                  <a:solidFill>
                    <a:schemeClr val="bg1"/>
                  </a:solidFill>
                  <a:latin typeface="苹方-简" panose="020B0400000000000000" charset="-122"/>
                  <a:ea typeface="苹方-简" panose="020B0400000000000000" charset="-122"/>
                </a:rPr>
                <a:t>团队</a:t>
              </a:r>
              <a:endParaRPr lang="zh-CN" altLang="en-US" sz="3600" b="1" dirty="0">
                <a:solidFill>
                  <a:schemeClr val="bg1"/>
                </a:solidFill>
                <a:latin typeface="苹方-简" panose="020B0400000000000000" charset="-122"/>
                <a:ea typeface="苹方-简" panose="020B0400000000000000" charset="-122"/>
              </a:endParaRPr>
            </a:p>
          </p:txBody>
        </p:sp>
        <p:sp>
          <p:nvSpPr>
            <p:cNvPr id="10" name="矩形 9"/>
            <p:cNvSpPr/>
            <p:nvPr/>
          </p:nvSpPr>
          <p:spPr>
            <a:xfrm>
              <a:off x="8229" y="5173"/>
              <a:ext cx="28" cy="454"/>
            </a:xfrm>
            <a:prstGeom prst="rect">
              <a:avLst/>
            </a:prstGeom>
            <a:solidFill>
              <a:srgbClr val="A8A4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11"/>
            <p:cNvSpPr>
              <a:spLocks noChangeArrowheads="1"/>
            </p:cNvSpPr>
            <p:nvPr/>
          </p:nvSpPr>
          <p:spPr bwMode="auto">
            <a:xfrm>
              <a:off x="6841" y="4901"/>
              <a:ext cx="1007" cy="1007"/>
            </a:xfrm>
            <a:prstGeom prst="ellipse">
              <a:avLst/>
            </a:prstGeom>
            <a:solidFill>
              <a:schemeClr val="bg1"/>
            </a:solidFill>
            <a:ln>
              <a:solidFill>
                <a:srgbClr val="002D61"/>
              </a:solidFill>
            </a:ln>
          </p:spPr>
          <p:txBody>
            <a:bodyPr anchor="ctr">
              <a:noAutofit/>
            </a:bodyPr>
            <a:p>
              <a:pPr lvl="0" algn="ctr">
                <a:lnSpc>
                  <a:spcPts val="3600"/>
                </a:lnSpc>
                <a:spcBef>
                  <a:spcPts val="0"/>
                </a:spcBef>
                <a:spcAft>
                  <a:spcPts val="0"/>
                </a:spcAft>
                <a:buFont typeface="Arial" panose="020B0604020202090204" pitchFamily="34" charset="0"/>
              </a:pPr>
              <a:r>
                <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rPr>
                <a:t>1</a:t>
              </a:r>
              <a:endPar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endParaRPr>
            </a:p>
          </p:txBody>
        </p:sp>
      </p:gr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7" name="文本框 6"/>
          <p:cNvSpPr txBox="1"/>
          <p:nvPr/>
        </p:nvSpPr>
        <p:spPr bwMode="auto">
          <a:xfrm>
            <a:off x="4339908" y="769620"/>
            <a:ext cx="3512185" cy="460375"/>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苹方-简" panose="020B0400000000000000" charset="-122"/>
                <a:ea typeface="苹方-简" panose="020B0400000000000000" charset="-122"/>
                <a:cs typeface="苹方-简" panose="020B0400000000000000" charset="-122"/>
              </a:defRPr>
            </a:lvl1pPr>
          </a:lstStyle>
          <a:p>
            <a:pPr lvl="0" algn="ctr">
              <a:lnSpc>
                <a:spcPct val="100000"/>
              </a:lnSpc>
            </a:pPr>
            <a:r>
              <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故障响应等级</a:t>
            </a:r>
            <a:endParaRPr lang="zh-CN" altLang="en-US" sz="2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aphicFrame>
        <p:nvGraphicFramePr>
          <p:cNvPr id="9" name="表格 8"/>
          <p:cNvGraphicFramePr/>
          <p:nvPr>
            <p:custDataLst>
              <p:tags r:id="rId4"/>
            </p:custDataLst>
          </p:nvPr>
        </p:nvGraphicFramePr>
        <p:xfrm>
          <a:off x="397192" y="1632458"/>
          <a:ext cx="11372850" cy="4846320"/>
        </p:xfrm>
        <a:graphic>
          <a:graphicData uri="http://schemas.openxmlformats.org/drawingml/2006/table">
            <a:tbl>
              <a:tblPr firstRow="1" bandRow="1">
                <a:tableStyleId>{5940675A-B579-460E-94D1-54222C63F5DA}</a:tableStyleId>
              </a:tblPr>
              <a:tblGrid>
                <a:gridCol w="2197735"/>
                <a:gridCol w="4743450"/>
                <a:gridCol w="4431665"/>
              </a:tblGrid>
              <a:tr h="396875">
                <a:tc>
                  <a:txBody>
                    <a:bodyPr/>
                    <a:p>
                      <a:pPr indent="0" algn="ctr">
                        <a:buNone/>
                      </a:pPr>
                      <a:r>
                        <a:rPr lang="zh-CN" altLang="en-US" sz="1400" b="0">
                          <a:highlight>
                            <a:srgbClr val="D7D7D7"/>
                          </a:highlight>
                          <a:latin typeface="苹方-港" panose="020B0400000000000000" charset="-120"/>
                          <a:ea typeface="苹方-港" panose="020B0400000000000000" charset="-120"/>
                          <a:cs typeface="Times New Roman" panose="02020503050405090304" charset="0"/>
                        </a:rPr>
                        <a:t>故障级别</a:t>
                      </a:r>
                      <a:endParaRPr lang="zh-CN" altLang="en-US" sz="1400" b="0">
                        <a:highlight>
                          <a:srgbClr val="D7D7D7"/>
                        </a:highlight>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1400" b="0">
                          <a:highlight>
                            <a:srgbClr val="D7D7D7"/>
                          </a:highlight>
                          <a:latin typeface="苹方-港" panose="020B0400000000000000" charset="-120"/>
                          <a:ea typeface="苹方-港" panose="020B0400000000000000" charset="-120"/>
                          <a:cs typeface="Times New Roman" panose="02020503050405090304" charset="0"/>
                        </a:rPr>
                        <a:t>定义</a:t>
                      </a:r>
                      <a:endParaRPr lang="zh-CN" altLang="en-US" sz="1400" b="0">
                        <a:highlight>
                          <a:srgbClr val="D7D7D7"/>
                        </a:highlight>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1400" b="0">
                          <a:highlight>
                            <a:srgbClr val="D7D7D7"/>
                          </a:highlight>
                          <a:latin typeface="苹方-港" panose="020B0400000000000000" charset="-120"/>
                          <a:ea typeface="苹方-港" panose="020B0400000000000000" charset="-120"/>
                          <a:cs typeface="Times New Roman" panose="02020503050405090304" charset="0"/>
                        </a:rPr>
                        <a:t>深兰故障响应时间</a:t>
                      </a:r>
                      <a:endParaRPr lang="zh-CN" altLang="en-US" sz="1400" b="0">
                        <a:highlight>
                          <a:srgbClr val="D7D7D7"/>
                        </a:highlight>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1111885">
                <a:tc>
                  <a:txBody>
                    <a:bodyPr/>
                    <a:p>
                      <a:pPr indent="0" algn="ctr">
                        <a:buNone/>
                      </a:pPr>
                      <a:r>
                        <a:rPr lang="zh-CN" altLang="en-US" sz="1400" b="0">
                          <a:latin typeface="苹方-港" panose="020B0400000000000000" charset="-120"/>
                          <a:ea typeface="苹方-港" panose="020B0400000000000000" charset="-120"/>
                          <a:cs typeface="Times New Roman" panose="02020503050405090304" charset="0"/>
                        </a:rPr>
                        <a:t>一级故障</a:t>
                      </a:r>
                      <a:endParaRPr lang="zh-CN" altLang="en-US" sz="1400" b="0">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buNone/>
                      </a:pPr>
                      <a:r>
                        <a:rPr lang="zh-CN" altLang="en-US" sz="1400" b="0">
                          <a:latin typeface="苹方-港" panose="020B0400000000000000" charset="-120"/>
                          <a:ea typeface="苹方-港" panose="020B0400000000000000" charset="-120"/>
                          <a:cs typeface="Times New Roman" panose="02020503050405090304" charset="0"/>
                        </a:rPr>
                        <a:t>主要指系统在运行中出现系统瘫痪或服务中断，导致设备的基本功能不能实现或全面退化的故障。</a:t>
                      </a:r>
                      <a:endParaRPr lang="zh-CN" altLang="en-US" sz="1400" b="0">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buNone/>
                      </a:pPr>
                      <a:r>
                        <a:rPr lang="en-US" altLang="zh-CN" sz="1400" b="0">
                          <a:latin typeface="苹方-港" panose="020B0400000000000000" charset="-120"/>
                          <a:ea typeface="苹方-港" panose="020B0400000000000000" charset="-120"/>
                          <a:cs typeface="苹方-港" panose="020B0400000000000000" charset="-120"/>
                        </a:rPr>
                        <a:t>0.5</a:t>
                      </a:r>
                      <a:r>
                        <a:rPr lang="zh-CN" altLang="en-US" sz="1400" b="0">
                          <a:latin typeface="苹方-港" panose="020B0400000000000000" charset="-120"/>
                          <a:ea typeface="苹方-港" panose="020B0400000000000000" charset="-120"/>
                          <a:cs typeface="苹方-港" panose="020B0400000000000000" charset="-120"/>
                        </a:rPr>
                        <a:t>小时内响应，在</a:t>
                      </a:r>
                      <a:r>
                        <a:rPr lang="en-US" altLang="zh-CN" sz="1400" b="0">
                          <a:latin typeface="苹方-港" panose="020B0400000000000000" charset="-120"/>
                          <a:ea typeface="苹方-港" panose="020B0400000000000000" charset="-120"/>
                          <a:cs typeface="苹方-港" panose="020B0400000000000000" charset="-120"/>
                        </a:rPr>
                        <a:t>2</a:t>
                      </a:r>
                      <a:r>
                        <a:rPr lang="zh-CN" altLang="en-US" sz="1400" b="0">
                          <a:latin typeface="苹方-港" panose="020B0400000000000000" charset="-120"/>
                          <a:ea typeface="苹方-港" panose="020B0400000000000000" charset="-120"/>
                          <a:cs typeface="苹方-港" panose="020B0400000000000000" charset="-120"/>
                        </a:rPr>
                        <a:t>小时内提出故障解决方案，</a:t>
                      </a:r>
                      <a:r>
                        <a:rPr lang="en-US" altLang="zh-CN" sz="1400" b="0">
                          <a:latin typeface="苹方-港" panose="020B0400000000000000" charset="-120"/>
                          <a:ea typeface="苹方-港" panose="020B0400000000000000" charset="-120"/>
                          <a:cs typeface="苹方-港" panose="020B0400000000000000" charset="-120"/>
                        </a:rPr>
                        <a:t>4</a:t>
                      </a:r>
                      <a:r>
                        <a:rPr lang="zh-CN" altLang="en-US" sz="1400" b="0">
                          <a:latin typeface="苹方-港" panose="020B0400000000000000" charset="-120"/>
                          <a:ea typeface="苹方-港" panose="020B0400000000000000" charset="-120"/>
                          <a:cs typeface="苹方-港" panose="020B0400000000000000" charset="-120"/>
                        </a:rPr>
                        <a:t>小时内恢复设备正常运行。</a:t>
                      </a:r>
                      <a:endParaRPr lang="zh-CN" altLang="en-US" sz="1400" b="0">
                        <a:latin typeface="苹方-港" panose="020B0400000000000000" charset="-120"/>
                        <a:ea typeface="苹方-港" panose="020B0400000000000000" charset="-120"/>
                        <a:cs typeface="苹方-港" panose="020B0400000000000000" charset="-12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113155">
                <a:tc>
                  <a:txBody>
                    <a:bodyPr/>
                    <a:p>
                      <a:pPr indent="0" algn="ctr">
                        <a:buNone/>
                      </a:pPr>
                      <a:r>
                        <a:rPr lang="zh-CN" altLang="en-US" sz="1400" b="0">
                          <a:latin typeface="苹方-港" panose="020B0400000000000000" charset="-120"/>
                          <a:ea typeface="苹方-港" panose="020B0400000000000000" charset="-120"/>
                          <a:cs typeface="Times New Roman" panose="02020503050405090304" charset="0"/>
                        </a:rPr>
                        <a:t>二级故障</a:t>
                      </a:r>
                      <a:endParaRPr lang="zh-CN" altLang="en-US" sz="1400" b="0">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buNone/>
                      </a:pPr>
                      <a:r>
                        <a:rPr lang="zh-CN" altLang="en-US" sz="1400" b="0">
                          <a:latin typeface="苹方-港" panose="020B0400000000000000" charset="-120"/>
                          <a:ea typeface="苹方-港" panose="020B0400000000000000" charset="-120"/>
                          <a:cs typeface="Times New Roman" panose="02020503050405090304" charset="0"/>
                        </a:rPr>
                        <a:t>主要指系统在运行中出现的故障具有潜在的系统瘫痪或服务中断的危险，并可能导致设备的基本功能不能实现或全面退化。</a:t>
                      </a:r>
                      <a:endParaRPr lang="zh-CN" altLang="en-US" sz="1400" b="0">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buNone/>
                      </a:pPr>
                      <a:r>
                        <a:rPr lang="en-US" altLang="zh-CN" sz="1400" b="0">
                          <a:latin typeface="苹方-港" panose="020B0400000000000000" charset="-120"/>
                          <a:ea typeface="苹方-港" panose="020B0400000000000000" charset="-120"/>
                          <a:cs typeface="苹方-港" panose="020B0400000000000000" charset="-120"/>
                        </a:rPr>
                        <a:t>1</a:t>
                      </a:r>
                      <a:r>
                        <a:rPr lang="zh-CN" altLang="en-US" sz="1400" b="0">
                          <a:latin typeface="苹方-港" panose="020B0400000000000000" charset="-120"/>
                          <a:ea typeface="苹方-港" panose="020B0400000000000000" charset="-120"/>
                          <a:cs typeface="苹方-港" panose="020B0400000000000000" charset="-120"/>
                        </a:rPr>
                        <a:t>小时内响应，在</a:t>
                      </a:r>
                      <a:r>
                        <a:rPr lang="en-US" altLang="zh-CN" sz="1400" b="0">
                          <a:latin typeface="苹方-港" panose="020B0400000000000000" charset="-120"/>
                          <a:ea typeface="苹方-港" panose="020B0400000000000000" charset="-120"/>
                          <a:cs typeface="苹方-港" panose="020B0400000000000000" charset="-120"/>
                        </a:rPr>
                        <a:t>2</a:t>
                      </a:r>
                      <a:r>
                        <a:rPr lang="zh-CN" altLang="en-US" sz="1400" b="0">
                          <a:latin typeface="苹方-港" panose="020B0400000000000000" charset="-120"/>
                          <a:ea typeface="苹方-港" panose="020B0400000000000000" charset="-120"/>
                          <a:cs typeface="苹方-港" panose="020B0400000000000000" charset="-120"/>
                        </a:rPr>
                        <a:t>小时内提出故障解决方案，</a:t>
                      </a:r>
                      <a:r>
                        <a:rPr lang="en-US" altLang="zh-CN" sz="1400" b="0">
                          <a:latin typeface="苹方-港" panose="020B0400000000000000" charset="-120"/>
                          <a:ea typeface="苹方-港" panose="020B0400000000000000" charset="-120"/>
                          <a:cs typeface="苹方-港" panose="020B0400000000000000" charset="-120"/>
                        </a:rPr>
                        <a:t>4</a:t>
                      </a:r>
                      <a:r>
                        <a:rPr lang="zh-CN" altLang="en-US" sz="1400" b="0">
                          <a:latin typeface="苹方-港" panose="020B0400000000000000" charset="-120"/>
                          <a:ea typeface="苹方-港" panose="020B0400000000000000" charset="-120"/>
                          <a:cs typeface="苹方-港" panose="020B0400000000000000" charset="-120"/>
                        </a:rPr>
                        <a:t>小时内恢复设备正常运行。</a:t>
                      </a:r>
                      <a:endParaRPr lang="zh-CN" altLang="en-US" sz="1400" b="0">
                        <a:latin typeface="苹方-港" panose="020B0400000000000000" charset="-120"/>
                        <a:ea typeface="苹方-港" panose="020B0400000000000000" charset="-120"/>
                        <a:cs typeface="苹方-港" panose="020B0400000000000000" charset="-12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111885">
                <a:tc>
                  <a:txBody>
                    <a:bodyPr/>
                    <a:p>
                      <a:pPr indent="0" algn="ctr">
                        <a:buNone/>
                      </a:pPr>
                      <a:r>
                        <a:rPr lang="zh-CN" altLang="en-US" sz="1400" b="0">
                          <a:latin typeface="苹方-港" panose="020B0400000000000000" charset="-120"/>
                          <a:ea typeface="苹方-港" panose="020B0400000000000000" charset="-120"/>
                          <a:cs typeface="Times New Roman" panose="02020503050405090304" charset="0"/>
                        </a:rPr>
                        <a:t>三级故障</a:t>
                      </a:r>
                      <a:endParaRPr lang="zh-CN" altLang="en-US" sz="1400" b="0">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buNone/>
                      </a:pPr>
                      <a:r>
                        <a:rPr lang="zh-CN" altLang="en-US" sz="1400" b="0">
                          <a:latin typeface="苹方-港" panose="020B0400000000000000" charset="-120"/>
                          <a:ea typeface="苹方-港" panose="020B0400000000000000" charset="-120"/>
                          <a:cs typeface="Times New Roman" panose="02020503050405090304" charset="0"/>
                        </a:rPr>
                        <a:t>主要指系统在运行中出现的直接影响服务、导致系统性能或服务部分退化的故障。</a:t>
                      </a:r>
                      <a:endParaRPr lang="zh-CN" altLang="en-US" sz="1400" b="0">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buNone/>
                      </a:pPr>
                      <a:r>
                        <a:rPr lang="en-US" altLang="zh-CN" sz="1400" b="0">
                          <a:latin typeface="苹方-港" panose="020B0400000000000000" charset="-120"/>
                          <a:ea typeface="苹方-港" panose="020B0400000000000000" charset="-120"/>
                          <a:cs typeface="苹方-港" panose="020B0400000000000000" charset="-120"/>
                        </a:rPr>
                        <a:t>1</a:t>
                      </a:r>
                      <a:r>
                        <a:rPr lang="zh-CN" altLang="en-US" sz="1400" b="0">
                          <a:latin typeface="苹方-港" panose="020B0400000000000000" charset="-120"/>
                          <a:ea typeface="苹方-港" panose="020B0400000000000000" charset="-120"/>
                          <a:cs typeface="苹方-港" panose="020B0400000000000000" charset="-120"/>
                        </a:rPr>
                        <a:t>小时内响应，在</a:t>
                      </a:r>
                      <a:r>
                        <a:rPr lang="en-US" altLang="zh-CN" sz="1400" b="0">
                          <a:latin typeface="苹方-港" panose="020B0400000000000000" charset="-120"/>
                          <a:ea typeface="苹方-港" panose="020B0400000000000000" charset="-120"/>
                          <a:cs typeface="苹方-港" panose="020B0400000000000000" charset="-120"/>
                        </a:rPr>
                        <a:t>2 </a:t>
                      </a:r>
                      <a:r>
                        <a:rPr lang="zh-CN" altLang="en-US" sz="1400" b="0">
                          <a:latin typeface="苹方-港" panose="020B0400000000000000" charset="-120"/>
                          <a:ea typeface="苹方-港" panose="020B0400000000000000" charset="-120"/>
                          <a:cs typeface="苹方-港" panose="020B0400000000000000" charset="-120"/>
                        </a:rPr>
                        <a:t>小时内提出故障解决方案，</a:t>
                      </a:r>
                      <a:r>
                        <a:rPr lang="en-US" altLang="zh-CN" sz="1400" b="0">
                          <a:latin typeface="苹方-港" panose="020B0400000000000000" charset="-120"/>
                          <a:ea typeface="苹方-港" panose="020B0400000000000000" charset="-120"/>
                          <a:cs typeface="苹方-港" panose="020B0400000000000000" charset="-120"/>
                        </a:rPr>
                        <a:t>4</a:t>
                      </a:r>
                      <a:r>
                        <a:rPr lang="zh-CN" altLang="en-US" sz="1400" b="0">
                          <a:latin typeface="苹方-港" panose="020B0400000000000000" charset="-120"/>
                          <a:ea typeface="苹方-港" panose="020B0400000000000000" charset="-120"/>
                          <a:cs typeface="苹方-港" panose="020B0400000000000000" charset="-120"/>
                        </a:rPr>
                        <a:t>小时内恢复设备正常运行。</a:t>
                      </a:r>
                      <a:endParaRPr lang="zh-CN" altLang="en-US" sz="1400" b="0">
                        <a:latin typeface="苹方-港" panose="020B0400000000000000" charset="-120"/>
                        <a:ea typeface="苹方-港" panose="020B0400000000000000" charset="-120"/>
                        <a:cs typeface="苹方-港" panose="020B0400000000000000" charset="-12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112520">
                <a:tc>
                  <a:txBody>
                    <a:bodyPr/>
                    <a:p>
                      <a:pPr indent="0" algn="ctr">
                        <a:buNone/>
                      </a:pPr>
                      <a:r>
                        <a:rPr lang="zh-CN" altLang="en-US" sz="1400" b="0">
                          <a:latin typeface="苹方-港" panose="020B0400000000000000" charset="-120"/>
                          <a:ea typeface="苹方-港" panose="020B0400000000000000" charset="-120"/>
                          <a:cs typeface="Times New Roman" panose="02020503050405090304" charset="0"/>
                        </a:rPr>
                        <a:t>四级故障</a:t>
                      </a:r>
                      <a:endParaRPr lang="zh-CN" altLang="en-US" sz="1400" b="0">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buNone/>
                      </a:pPr>
                      <a:r>
                        <a:rPr lang="zh-CN" altLang="en-US" sz="1400" b="0">
                          <a:latin typeface="苹方-港" panose="020B0400000000000000" charset="-120"/>
                          <a:ea typeface="苹方-港" panose="020B0400000000000000" charset="-120"/>
                          <a:cs typeface="Times New Roman" panose="02020503050405090304" charset="0"/>
                        </a:rPr>
                        <a:t>主要指系统在运行中出现的，断续或间接的影响系统功能和服务的故障。</a:t>
                      </a:r>
                      <a:endParaRPr lang="zh-CN" altLang="en-US" sz="1400" b="0">
                        <a:latin typeface="苹方-港" panose="020B0400000000000000" charset="-120"/>
                        <a:ea typeface="苹方-港" panose="020B0400000000000000" charset="-120"/>
                        <a:cs typeface="Times New Roman" panose="02020503050405090304" charset="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buNone/>
                      </a:pPr>
                      <a:r>
                        <a:rPr lang="en-US" altLang="zh-CN" sz="1400" b="0">
                          <a:latin typeface="苹方-港" panose="020B0400000000000000" charset="-120"/>
                          <a:ea typeface="苹方-港" panose="020B0400000000000000" charset="-120"/>
                          <a:cs typeface="苹方-港" panose="020B0400000000000000" charset="-120"/>
                        </a:rPr>
                        <a:t>1</a:t>
                      </a:r>
                      <a:r>
                        <a:rPr lang="zh-CN" altLang="en-US" sz="1400" b="0">
                          <a:latin typeface="苹方-港" panose="020B0400000000000000" charset="-120"/>
                          <a:ea typeface="苹方-港" panose="020B0400000000000000" charset="-120"/>
                          <a:cs typeface="苹方-港" panose="020B0400000000000000" charset="-120"/>
                        </a:rPr>
                        <a:t>小时内响应，在</a:t>
                      </a:r>
                      <a:r>
                        <a:rPr lang="en-US" altLang="zh-CN" sz="1400" b="0">
                          <a:latin typeface="苹方-港" panose="020B0400000000000000" charset="-120"/>
                          <a:ea typeface="苹方-港" panose="020B0400000000000000" charset="-120"/>
                          <a:cs typeface="苹方-港" panose="020B0400000000000000" charset="-120"/>
                        </a:rPr>
                        <a:t>3</a:t>
                      </a:r>
                      <a:r>
                        <a:rPr lang="zh-CN" altLang="en-US" sz="1400" b="0">
                          <a:latin typeface="苹方-港" panose="020B0400000000000000" charset="-120"/>
                          <a:ea typeface="苹方-港" panose="020B0400000000000000" charset="-120"/>
                          <a:cs typeface="苹方-港" panose="020B0400000000000000" charset="-120"/>
                        </a:rPr>
                        <a:t>小时内提出故障解决方案，</a:t>
                      </a:r>
                      <a:r>
                        <a:rPr lang="en-US" altLang="zh-CN" sz="1400" b="0">
                          <a:latin typeface="苹方-港" panose="020B0400000000000000" charset="-120"/>
                          <a:ea typeface="苹方-港" panose="020B0400000000000000" charset="-120"/>
                          <a:cs typeface="苹方-港" panose="020B0400000000000000" charset="-120"/>
                        </a:rPr>
                        <a:t>4</a:t>
                      </a:r>
                      <a:r>
                        <a:rPr lang="zh-CN" altLang="en-US" sz="1400" b="0">
                          <a:latin typeface="苹方-港" panose="020B0400000000000000" charset="-120"/>
                          <a:ea typeface="苹方-港" panose="020B0400000000000000" charset="-120"/>
                          <a:cs typeface="苹方-港" panose="020B0400000000000000" charset="-120"/>
                        </a:rPr>
                        <a:t>小时内恢复设备正常运行。</a:t>
                      </a:r>
                      <a:endParaRPr lang="zh-CN" altLang="en-US" sz="1400" b="0">
                        <a:latin typeface="苹方-港" panose="020B0400000000000000" charset="-120"/>
                        <a:ea typeface="苹方-港" panose="020B0400000000000000" charset="-120"/>
                        <a:cs typeface="苹方-港" panose="020B0400000000000000" charset="-120"/>
                      </a:endParaRPr>
                    </a:p>
                  </a:txBody>
                  <a:tcPr marL="38100" marR="38100" marT="38100" marB="381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976178" y="3106420"/>
            <a:ext cx="2239645" cy="645160"/>
            <a:chOff x="6841" y="4892"/>
            <a:chExt cx="3527" cy="1016"/>
          </a:xfrm>
        </p:grpSpPr>
        <p:sp>
          <p:nvSpPr>
            <p:cNvPr id="6" name="文本框 8"/>
            <p:cNvSpPr txBox="1">
              <a:spLocks noChangeArrowheads="1"/>
            </p:cNvSpPr>
            <p:nvPr/>
          </p:nvSpPr>
          <p:spPr bwMode="auto">
            <a:xfrm>
              <a:off x="8638" y="4892"/>
              <a:ext cx="1730" cy="1016"/>
            </a:xfrm>
            <a:prstGeom prst="rect">
              <a:avLst/>
            </a:prstGeom>
            <a:noFill/>
            <a:ln>
              <a:noFill/>
            </a:ln>
          </p:spPr>
          <p:txBody>
            <a:bodyPr wrap="non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dirty="0">
                  <a:solidFill>
                    <a:schemeClr val="bg1"/>
                  </a:solidFill>
                  <a:latin typeface="苹方-简" panose="020B0400000000000000" charset="-122"/>
                  <a:ea typeface="苹方-简" panose="020B0400000000000000" charset="-122"/>
                </a:rPr>
                <a:t>总结</a:t>
              </a:r>
              <a:endParaRPr lang="zh-CN" altLang="en-US" sz="3600" b="1" dirty="0">
                <a:solidFill>
                  <a:schemeClr val="bg1"/>
                </a:solidFill>
                <a:latin typeface="苹方-简" panose="020B0400000000000000" charset="-122"/>
                <a:ea typeface="苹方-简" panose="020B0400000000000000" charset="-122"/>
              </a:endParaRPr>
            </a:p>
          </p:txBody>
        </p:sp>
        <p:sp>
          <p:nvSpPr>
            <p:cNvPr id="10" name="矩形 9"/>
            <p:cNvSpPr/>
            <p:nvPr/>
          </p:nvSpPr>
          <p:spPr>
            <a:xfrm>
              <a:off x="8229" y="5173"/>
              <a:ext cx="28" cy="454"/>
            </a:xfrm>
            <a:prstGeom prst="rect">
              <a:avLst/>
            </a:prstGeom>
            <a:solidFill>
              <a:srgbClr val="A8A4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11"/>
            <p:cNvSpPr>
              <a:spLocks noChangeArrowheads="1"/>
            </p:cNvSpPr>
            <p:nvPr/>
          </p:nvSpPr>
          <p:spPr bwMode="auto">
            <a:xfrm>
              <a:off x="6841" y="4901"/>
              <a:ext cx="1007" cy="1007"/>
            </a:xfrm>
            <a:prstGeom prst="ellipse">
              <a:avLst/>
            </a:prstGeom>
            <a:solidFill>
              <a:schemeClr val="bg1"/>
            </a:solidFill>
            <a:ln>
              <a:solidFill>
                <a:srgbClr val="002D61"/>
              </a:solidFill>
            </a:ln>
          </p:spPr>
          <p:txBody>
            <a:bodyPr anchor="ctr">
              <a:noAutofit/>
            </a:bodyPr>
            <a:p>
              <a:pPr lvl="0" algn="ctr">
                <a:lnSpc>
                  <a:spcPts val="3600"/>
                </a:lnSpc>
                <a:spcBef>
                  <a:spcPts val="0"/>
                </a:spcBef>
                <a:spcAft>
                  <a:spcPts val="0"/>
                </a:spcAft>
                <a:buFont typeface="Arial" panose="020B0604020202090204" pitchFamily="34" charset="0"/>
              </a:pPr>
              <a:r>
                <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rPr>
                <a:t>5</a:t>
              </a:r>
              <a:endPar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endParaRPr>
            </a:p>
          </p:txBody>
        </p:sp>
      </p:grpSp>
    </p:spTree>
  </p:cSld>
  <p:clrMapOvr>
    <a:masterClrMapping/>
  </p:clrMapOvr>
  <p:transition spd="slow">
    <p:push/>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7890"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32" name="组合 31"/>
          <p:cNvGrpSpPr/>
          <p:nvPr/>
        </p:nvGrpSpPr>
        <p:grpSpPr>
          <a:xfrm>
            <a:off x="4511040" y="1785620"/>
            <a:ext cx="7280910" cy="1771650"/>
            <a:chOff x="6980" y="3062"/>
            <a:chExt cx="11466" cy="2790"/>
          </a:xfrm>
        </p:grpSpPr>
        <p:grpSp>
          <p:nvGrpSpPr>
            <p:cNvPr id="18" name="组合 17"/>
            <p:cNvGrpSpPr/>
            <p:nvPr/>
          </p:nvGrpSpPr>
          <p:grpSpPr>
            <a:xfrm>
              <a:off x="9391" y="3062"/>
              <a:ext cx="5700" cy="2789"/>
              <a:chOff x="6641" y="3526"/>
              <a:chExt cx="5700" cy="2789"/>
            </a:xfrm>
          </p:grpSpPr>
          <p:sp>
            <p:nvSpPr>
              <p:cNvPr id="8" name="文本框 7"/>
              <p:cNvSpPr txBox="1"/>
              <p:nvPr/>
            </p:nvSpPr>
            <p:spPr bwMode="auto">
              <a:xfrm>
                <a:off x="6641" y="5735"/>
                <a:ext cx="5701" cy="580"/>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800" b="1" dirty="0">
                    <a:latin typeface="苹方-简" panose="020B0400000000000000" charset="-122"/>
                    <a:ea typeface="苹方-简" panose="020B0400000000000000" charset="-122"/>
                    <a:cs typeface="苹方-简" panose="020B0400000000000000" charset="-122"/>
                    <a:sym typeface="+mn-ea"/>
                  </a:rPr>
                  <a:t>人力成本高</a:t>
                </a:r>
                <a:endParaRPr lang="zh-CN" altLang="en-US" sz="1800" b="1" dirty="0">
                  <a:latin typeface="苹方-简" panose="020B0400000000000000" charset="-122"/>
                  <a:ea typeface="苹方-简" panose="020B0400000000000000" charset="-122"/>
                  <a:cs typeface="苹方-简" panose="020B0400000000000000" charset="-122"/>
                  <a:sym typeface="+mn-ea"/>
                </a:endParaRPr>
              </a:p>
            </p:txBody>
          </p:sp>
          <p:pic>
            <p:nvPicPr>
              <p:cNvPr id="9" name="图片 8"/>
              <p:cNvPicPr>
                <a:picLocks noChangeAspect="1"/>
              </p:cNvPicPr>
              <p:nvPr/>
            </p:nvPicPr>
            <p:blipFill>
              <a:blip r:embed="rId4"/>
              <a:stretch>
                <a:fillRect/>
              </a:stretch>
            </p:blipFill>
            <p:spPr>
              <a:xfrm>
                <a:off x="8135" y="3526"/>
                <a:ext cx="2714" cy="1810"/>
              </a:xfrm>
              <a:prstGeom prst="rect">
                <a:avLst/>
              </a:prstGeom>
            </p:spPr>
          </p:pic>
        </p:grpSp>
        <p:grpSp>
          <p:nvGrpSpPr>
            <p:cNvPr id="19" name="组合 18"/>
            <p:cNvGrpSpPr/>
            <p:nvPr/>
          </p:nvGrpSpPr>
          <p:grpSpPr>
            <a:xfrm>
              <a:off x="6980" y="3064"/>
              <a:ext cx="3836" cy="2789"/>
              <a:chOff x="4480" y="3528"/>
              <a:chExt cx="3836" cy="2789"/>
            </a:xfrm>
          </p:grpSpPr>
          <p:sp>
            <p:nvSpPr>
              <p:cNvPr id="4" name="文本框 3"/>
              <p:cNvSpPr txBox="1"/>
              <p:nvPr/>
            </p:nvSpPr>
            <p:spPr bwMode="auto">
              <a:xfrm>
                <a:off x="4480" y="5737"/>
                <a:ext cx="3836" cy="580"/>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800" b="1" dirty="0">
                    <a:latin typeface="苹方-简" panose="020B0400000000000000" charset="-122"/>
                    <a:ea typeface="苹方-简" panose="020B0400000000000000" charset="-122"/>
                    <a:cs typeface="苹方-简" panose="020B0400000000000000" charset="-122"/>
                    <a:sym typeface="+mn-ea"/>
                  </a:rPr>
                  <a:t>门槛高</a:t>
                </a:r>
                <a:endParaRPr lang="zh-CN" altLang="en-US" sz="1800" b="1" dirty="0">
                  <a:latin typeface="苹方-简" panose="020B0400000000000000" charset="-122"/>
                  <a:ea typeface="苹方-简" panose="020B0400000000000000" charset="-122"/>
                  <a:cs typeface="苹方-简" panose="020B0400000000000000" charset="-122"/>
                  <a:sym typeface="+mn-ea"/>
                </a:endParaRPr>
              </a:p>
            </p:txBody>
          </p:sp>
          <p:pic>
            <p:nvPicPr>
              <p:cNvPr id="10" name="图片 9"/>
              <p:cNvPicPr>
                <a:picLocks noChangeAspect="1"/>
              </p:cNvPicPr>
              <p:nvPr/>
            </p:nvPicPr>
            <p:blipFill>
              <a:blip r:embed="rId5"/>
              <a:srcRect r="15971"/>
              <a:stretch>
                <a:fillRect/>
              </a:stretch>
            </p:blipFill>
            <p:spPr>
              <a:xfrm>
                <a:off x="5047" y="3528"/>
                <a:ext cx="2701" cy="1809"/>
              </a:xfrm>
              <a:prstGeom prst="rect">
                <a:avLst/>
              </a:prstGeom>
            </p:spPr>
          </p:pic>
        </p:grpSp>
        <p:grpSp>
          <p:nvGrpSpPr>
            <p:cNvPr id="17" name="组合 16"/>
            <p:cNvGrpSpPr/>
            <p:nvPr/>
          </p:nvGrpSpPr>
          <p:grpSpPr>
            <a:xfrm>
              <a:off x="12746" y="3064"/>
              <a:ext cx="5700" cy="2789"/>
              <a:chOff x="9821" y="3528"/>
              <a:chExt cx="5700" cy="2789"/>
            </a:xfrm>
          </p:grpSpPr>
          <p:sp>
            <p:nvSpPr>
              <p:cNvPr id="11" name="文本框 10"/>
              <p:cNvSpPr txBox="1"/>
              <p:nvPr/>
            </p:nvSpPr>
            <p:spPr bwMode="auto">
              <a:xfrm>
                <a:off x="9821" y="5737"/>
                <a:ext cx="5701" cy="580"/>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800" b="1" dirty="0">
                    <a:latin typeface="苹方-简" panose="020B0400000000000000" charset="-122"/>
                    <a:ea typeface="苹方-简" panose="020B0400000000000000" charset="-122"/>
                    <a:cs typeface="苹方-简" panose="020B0400000000000000" charset="-122"/>
                    <a:sym typeface="+mn-ea"/>
                  </a:rPr>
                  <a:t>落地难</a:t>
                </a:r>
                <a:endParaRPr lang="zh-CN" altLang="en-US" sz="1800" b="1" dirty="0">
                  <a:latin typeface="苹方-简" panose="020B0400000000000000" charset="-122"/>
                  <a:ea typeface="苹方-简" panose="020B0400000000000000" charset="-122"/>
                  <a:cs typeface="苹方-简" panose="020B0400000000000000" charset="-122"/>
                  <a:sym typeface="+mn-ea"/>
                </a:endParaRPr>
              </a:p>
            </p:txBody>
          </p:sp>
          <p:pic>
            <p:nvPicPr>
              <p:cNvPr id="14" name="图片 13"/>
              <p:cNvPicPr>
                <a:picLocks noChangeAspect="1"/>
              </p:cNvPicPr>
              <p:nvPr/>
            </p:nvPicPr>
            <p:blipFill>
              <a:blip r:embed="rId6"/>
              <a:srcRect l="23444"/>
              <a:stretch>
                <a:fillRect/>
              </a:stretch>
            </p:blipFill>
            <p:spPr>
              <a:xfrm>
                <a:off x="11314" y="3528"/>
                <a:ext cx="2714" cy="1810"/>
              </a:xfrm>
              <a:prstGeom prst="rect">
                <a:avLst/>
              </a:prstGeom>
            </p:spPr>
          </p:pic>
        </p:grpSp>
      </p:grpSp>
      <p:sp>
        <p:nvSpPr>
          <p:cNvPr id="5" name="文本框 4"/>
          <p:cNvSpPr txBox="1"/>
          <p:nvPr/>
        </p:nvSpPr>
        <p:spPr bwMode="auto">
          <a:xfrm>
            <a:off x="1061085" y="1946910"/>
            <a:ext cx="2484120" cy="82994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lang="zh-CN" altLang="en-US" sz="2400" b="1" dirty="0">
                <a:latin typeface="PingFang SC Semibold" panose="020B0400000000000000" charset="-122"/>
                <a:ea typeface="PingFang SC Semibold" panose="020B0400000000000000" charset="-122"/>
                <a:cs typeface="苹方-简" panose="020B0400000000000000" charset="-122"/>
                <a:sym typeface="+mn-ea"/>
              </a:rPr>
              <a:t>使用人工智能技术的难点众多</a:t>
            </a:r>
            <a:endParaRPr lang="zh-CN" altLang="en-US" sz="2400" b="1" dirty="0">
              <a:latin typeface="PingFang SC Semibold" panose="020B0400000000000000" charset="-122"/>
              <a:ea typeface="PingFang SC Semibold" panose="020B0400000000000000" charset="-122"/>
              <a:cs typeface="苹方-简" panose="020B0400000000000000" charset="-122"/>
              <a:sym typeface="+mn-ea"/>
            </a:endParaRPr>
          </a:p>
        </p:txBody>
      </p:sp>
      <p:sp>
        <p:nvSpPr>
          <p:cNvPr id="16" name="文本框 15"/>
          <p:cNvSpPr txBox="1"/>
          <p:nvPr/>
        </p:nvSpPr>
        <p:spPr bwMode="auto">
          <a:xfrm>
            <a:off x="1175385" y="4537710"/>
            <a:ext cx="2156460" cy="829945"/>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l"/>
            <a:r>
              <a:rPr lang="zh-CN" altLang="en-US" sz="24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rPr>
              <a:t>深兰自动化</a:t>
            </a:r>
            <a:endParaRPr lang="zh-CN" altLang="en-US" sz="24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endParaRPr>
          </a:p>
          <a:p>
            <a:pPr lvl="0" algn="l"/>
            <a:r>
              <a:rPr lang="zh-CN" altLang="en-US" sz="24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rPr>
              <a:t>机器学习平台</a:t>
            </a:r>
            <a:endParaRPr lang="zh-CN" altLang="en-US" sz="24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endParaRPr>
          </a:p>
        </p:txBody>
      </p:sp>
      <p:sp>
        <p:nvSpPr>
          <p:cNvPr id="21" name="文本框 20"/>
          <p:cNvSpPr txBox="1"/>
          <p:nvPr/>
        </p:nvSpPr>
        <p:spPr bwMode="auto">
          <a:xfrm>
            <a:off x="6042025" y="5779770"/>
            <a:ext cx="3620135" cy="368300"/>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8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rPr>
              <a:t>人力成本低</a:t>
            </a:r>
            <a:endParaRPr lang="zh-CN" altLang="en-US" sz="18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endParaRPr>
          </a:p>
        </p:txBody>
      </p:sp>
      <p:sp>
        <p:nvSpPr>
          <p:cNvPr id="25" name="文本框 24"/>
          <p:cNvSpPr txBox="1"/>
          <p:nvPr/>
        </p:nvSpPr>
        <p:spPr bwMode="auto">
          <a:xfrm>
            <a:off x="4511040" y="5781040"/>
            <a:ext cx="2435860" cy="368300"/>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8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rPr>
              <a:t>门槛低</a:t>
            </a:r>
            <a:endParaRPr lang="zh-CN" altLang="en-US" sz="18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endParaRPr>
          </a:p>
        </p:txBody>
      </p:sp>
      <p:sp>
        <p:nvSpPr>
          <p:cNvPr id="29" name="文本框 28"/>
          <p:cNvSpPr txBox="1"/>
          <p:nvPr/>
        </p:nvSpPr>
        <p:spPr bwMode="auto">
          <a:xfrm>
            <a:off x="8172450" y="5781040"/>
            <a:ext cx="3620135" cy="368300"/>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lvl="0" algn="ctr"/>
            <a:r>
              <a:rPr lang="zh-CN" altLang="en-US" sz="18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rPr>
              <a:t>不限场景</a:t>
            </a:r>
            <a:endParaRPr lang="zh-CN" altLang="en-US" sz="1800" b="1" dirty="0">
              <a:solidFill>
                <a:schemeClr val="accent2"/>
              </a:solidFill>
              <a:latin typeface="PingFang SC Semibold" panose="020B0400000000000000" charset="-122"/>
              <a:ea typeface="PingFang SC Semibold" panose="020B0400000000000000" charset="-122"/>
              <a:cs typeface="苹方-简" panose="020B0400000000000000" charset="-122"/>
              <a:sym typeface="+mn-ea"/>
            </a:endParaRPr>
          </a:p>
        </p:txBody>
      </p:sp>
      <p:pic>
        <p:nvPicPr>
          <p:cNvPr id="2" name="图片 1"/>
          <p:cNvPicPr>
            <a:picLocks noChangeAspect="1"/>
          </p:cNvPicPr>
          <p:nvPr/>
        </p:nvPicPr>
        <p:blipFill>
          <a:blip r:embed="rId7"/>
          <a:stretch>
            <a:fillRect/>
          </a:stretch>
        </p:blipFill>
        <p:spPr>
          <a:xfrm>
            <a:off x="5208905" y="4645660"/>
            <a:ext cx="1039495" cy="816610"/>
          </a:xfrm>
          <a:prstGeom prst="rect">
            <a:avLst/>
          </a:prstGeom>
        </p:spPr>
      </p:pic>
      <p:pic>
        <p:nvPicPr>
          <p:cNvPr id="6" name="图片 5"/>
          <p:cNvPicPr>
            <a:picLocks noChangeAspect="1"/>
          </p:cNvPicPr>
          <p:nvPr/>
        </p:nvPicPr>
        <p:blipFill>
          <a:blip r:embed="rId8"/>
          <a:stretch>
            <a:fillRect/>
          </a:stretch>
        </p:blipFill>
        <p:spPr>
          <a:xfrm>
            <a:off x="9509125" y="4580255"/>
            <a:ext cx="946785" cy="946785"/>
          </a:xfrm>
          <a:prstGeom prst="rect">
            <a:avLst/>
          </a:prstGeom>
        </p:spPr>
      </p:pic>
      <p:pic>
        <p:nvPicPr>
          <p:cNvPr id="12" name="图片 11"/>
          <p:cNvPicPr>
            <a:picLocks noChangeAspect="1"/>
          </p:cNvPicPr>
          <p:nvPr/>
        </p:nvPicPr>
        <p:blipFill>
          <a:blip r:embed="rId9"/>
          <a:stretch>
            <a:fillRect/>
          </a:stretch>
        </p:blipFill>
        <p:spPr>
          <a:xfrm>
            <a:off x="7449820" y="4580255"/>
            <a:ext cx="805815" cy="94678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对象 4"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24" name="think-cell 幻灯片" r:id="rId2" imgW="0" imgH="0" progId="TCLayout.ActiveDocument.1">
                  <p:embed/>
                </p:oleObj>
              </mc:Choice>
              <mc:Fallback>
                <p:oleObj name="think-cell 幻灯片" r:id="rId2" imgW="0" imgH="0" progId="TCLayout.ActiveDocument.1">
                  <p:embed/>
                  <p:pic>
                    <p:nvPicPr>
                      <p:cNvPr id="0" name="图片 30723"/>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4" name="组合 3"/>
          <p:cNvGrpSpPr/>
          <p:nvPr/>
        </p:nvGrpSpPr>
        <p:grpSpPr>
          <a:xfrm>
            <a:off x="820058" y="2819400"/>
            <a:ext cx="10551885" cy="1219200"/>
            <a:chOff x="3416" y="5092"/>
            <a:chExt cx="12385" cy="1920"/>
          </a:xfrm>
        </p:grpSpPr>
        <p:sp>
          <p:nvSpPr>
            <p:cNvPr id="6" name="文本框 5"/>
            <p:cNvSpPr txBox="1"/>
            <p:nvPr/>
          </p:nvSpPr>
          <p:spPr>
            <a:xfrm>
              <a:off x="3416" y="5092"/>
              <a:ext cx="12385" cy="1309"/>
            </a:xfrm>
            <a:prstGeom prst="rect">
              <a:avLst/>
            </a:prstGeom>
            <a:noFill/>
          </p:spPr>
          <p:txBody>
            <a:bodyPr wrap="square" rtlCol="0">
              <a:spAutoFit/>
            </a:bodyPr>
            <a:p>
              <a:pPr algn="ctr">
                <a:lnSpc>
                  <a:spcPct val="100000"/>
                </a:lnSpc>
              </a:pPr>
              <a:r>
                <a:rPr lang="en-US" altLang="zh-CN" sz="4800" b="1" dirty="0" err="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MetaMind</a:t>
              </a:r>
              <a:r>
                <a:rPr lang="en-US" altLang="zh-CN"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属于用好人工智能的企业！</a:t>
              </a:r>
              <a:endPar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文本框 7"/>
            <p:cNvSpPr txBox="1"/>
            <p:nvPr/>
          </p:nvSpPr>
          <p:spPr>
            <a:xfrm>
              <a:off x="5633" y="6529"/>
              <a:ext cx="7949" cy="483"/>
            </a:xfrm>
            <a:prstGeom prst="rect">
              <a:avLst/>
            </a:prstGeom>
            <a:noFill/>
          </p:spPr>
          <p:txBody>
            <a:bodyPr wrap="none" rtlCol="0" anchor="t">
              <a:spAutoFit/>
            </a:bodyPr>
            <a:p>
              <a:pPr algn="ctr">
                <a:lnSpc>
                  <a:spcPct val="100000"/>
                </a:lnSpc>
              </a:pPr>
              <a:r>
                <a:rPr lang="en-US" altLang="zh-CN" sz="1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METAMIND PLATEFORM BELONGS TO THOSE WHO MAKE GOOD USE OF AI!</a:t>
              </a:r>
              <a:endParaRPr lang="zh-CN" altLang="en-US" sz="1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对象 4"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24" name="think-cell 幻灯片" r:id="rId2" imgW="0" imgH="0" progId="TCLayout.ActiveDocument.1">
                  <p:embed/>
                </p:oleObj>
              </mc:Choice>
              <mc:Fallback>
                <p:oleObj name="think-cell 幻灯片" r:id="rId2" imgW="0" imgH="0" progId="TCLayout.ActiveDocument.1">
                  <p:embed/>
                  <p:pic>
                    <p:nvPicPr>
                      <p:cNvPr id="0" name="图片 30723"/>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2" name="组合 1"/>
          <p:cNvGrpSpPr/>
          <p:nvPr/>
        </p:nvGrpSpPr>
        <p:grpSpPr>
          <a:xfrm>
            <a:off x="2164080" y="2882900"/>
            <a:ext cx="7863840" cy="1092200"/>
            <a:chOff x="3415" y="4540"/>
            <a:chExt cx="12384" cy="1720"/>
          </a:xfrm>
        </p:grpSpPr>
        <p:sp>
          <p:nvSpPr>
            <p:cNvPr id="7" name="文本框 6"/>
            <p:cNvSpPr txBox="1"/>
            <p:nvPr/>
          </p:nvSpPr>
          <p:spPr>
            <a:xfrm>
              <a:off x="3415" y="4540"/>
              <a:ext cx="12385" cy="1307"/>
            </a:xfrm>
            <a:prstGeom prst="rect">
              <a:avLst/>
            </a:prstGeom>
            <a:noFill/>
          </p:spPr>
          <p:txBody>
            <a:bodyPr wrap="square" rtlCol="0">
              <a:spAutoFit/>
            </a:bodyPr>
            <a:lstStyle/>
            <a:p>
              <a:pPr algn="ctr">
                <a:lnSpc>
                  <a:spcPct val="100000"/>
                </a:lnSpc>
              </a:pP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谢谢！</a:t>
              </a:r>
              <a:endPar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框 2"/>
            <p:cNvSpPr txBox="1"/>
            <p:nvPr/>
          </p:nvSpPr>
          <p:spPr>
            <a:xfrm>
              <a:off x="8270" y="5778"/>
              <a:ext cx="2027" cy="483"/>
            </a:xfrm>
            <a:prstGeom prst="rect">
              <a:avLst/>
            </a:prstGeom>
            <a:noFill/>
          </p:spPr>
          <p:txBody>
            <a:bodyPr wrap="none" rtlCol="0" anchor="t">
              <a:spAutoFit/>
            </a:bodyPr>
            <a:p>
              <a:pPr algn="ctr">
                <a:lnSpc>
                  <a:spcPct val="100000"/>
                </a:lnSpc>
              </a:pPr>
              <a:r>
                <a:rPr lang="en-US" altLang="zh-CN" sz="1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THANK YOU!</a:t>
              </a:r>
              <a:endParaRPr lang="en-US" altLang="zh-CN" sz="1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对象 5"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1749" name="think-cell 幻灯片" r:id="rId2" imgW="0" imgH="0" progId="TCLayout.ActiveDocument.1">
                  <p:embed/>
                </p:oleObj>
              </mc:Choice>
              <mc:Fallback>
                <p:oleObj name="think-cell 幻灯片" r:id="rId2" imgW="0" imgH="0" progId="TCLayout.ActiveDocument.1">
                  <p:embed/>
                  <p:pic>
                    <p:nvPicPr>
                      <p:cNvPr id="0" name="图片 31748"/>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10" name="组合 9"/>
          <p:cNvGrpSpPr/>
          <p:nvPr/>
        </p:nvGrpSpPr>
        <p:grpSpPr>
          <a:xfrm>
            <a:off x="1600835" y="2321878"/>
            <a:ext cx="8990330" cy="2214245"/>
            <a:chOff x="1974" y="3643"/>
            <a:chExt cx="14158" cy="3487"/>
          </a:xfrm>
        </p:grpSpPr>
        <p:grpSp>
          <p:nvGrpSpPr>
            <p:cNvPr id="9" name="组合 8"/>
            <p:cNvGrpSpPr/>
            <p:nvPr/>
          </p:nvGrpSpPr>
          <p:grpSpPr>
            <a:xfrm>
              <a:off x="1974" y="5778"/>
              <a:ext cx="14158" cy="1353"/>
              <a:chOff x="1975" y="5778"/>
              <a:chExt cx="14158" cy="1353"/>
            </a:xfrm>
          </p:grpSpPr>
          <p:sp>
            <p:nvSpPr>
              <p:cNvPr id="8" name="文本框 7"/>
              <p:cNvSpPr txBox="1"/>
              <p:nvPr/>
            </p:nvSpPr>
            <p:spPr>
              <a:xfrm>
                <a:off x="1975" y="5778"/>
                <a:ext cx="14158" cy="725"/>
              </a:xfrm>
              <a:prstGeom prst="rect">
                <a:avLst/>
              </a:prstGeom>
              <a:noFill/>
            </p:spPr>
            <p:txBody>
              <a:bodyPr wrap="square" rtlCol="0">
                <a:spAutoFit/>
              </a:bodyPr>
              <a:p>
                <a:pPr algn="ctr">
                  <a:lnSpc>
                    <a:spcPct val="100000"/>
                  </a:lnSpc>
                </a:pP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深兰科技 </a:t>
                </a:r>
                <a:r>
                  <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致力于人工智能基础研究和应用开发</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 name="文本框 1"/>
              <p:cNvSpPr txBox="1"/>
              <p:nvPr/>
            </p:nvSpPr>
            <p:spPr>
              <a:xfrm>
                <a:off x="3433" y="6649"/>
                <a:ext cx="11241" cy="483"/>
              </a:xfrm>
              <a:prstGeom prst="rect">
                <a:avLst/>
              </a:prstGeom>
              <a:noFill/>
            </p:spPr>
            <p:txBody>
              <a:bodyPr wrap="none" rtlCol="0" anchor="t">
                <a:spAutoFit/>
              </a:bodyPr>
              <a:p>
                <a:pPr algn="ctr">
                  <a:lnSpc>
                    <a:spcPct val="100000"/>
                  </a:lnSpc>
                </a:pPr>
                <a:r>
                  <a:rPr lang="en-US" altLang="zh-CN" sz="1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DEDICATED TO AI FUNDAMENTAL RESEARCH AND APPLICATION DEVELOPMENT</a:t>
                </a:r>
                <a:endParaRPr lang="en-US" altLang="zh-CN" sz="1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pic>
          <p:nvPicPr>
            <p:cNvPr id="7" name="图片 6" descr="83a2a30ad0a62c6cfb672fc2b45a8ced"/>
            <p:cNvPicPr>
              <a:picLocks noChangeAspect="1"/>
            </p:cNvPicPr>
            <p:nvPr/>
          </p:nvPicPr>
          <p:blipFill>
            <a:blip r:embed="rId4"/>
            <a:stretch>
              <a:fillRect/>
            </a:stretch>
          </p:blipFill>
          <p:spPr>
            <a:xfrm>
              <a:off x="8273" y="3643"/>
              <a:ext cx="1560" cy="1560"/>
            </a:xfrm>
            <a:prstGeom prst="rect">
              <a:avLst/>
            </a:prstGeom>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对象 5"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1749" name="think-cell 幻灯片" r:id="rId2" imgW="0" imgH="0" progId="TCLayout.ActiveDocument.1">
                  <p:embed/>
                </p:oleObj>
              </mc:Choice>
              <mc:Fallback>
                <p:oleObj name="think-cell 幻灯片" r:id="rId2" imgW="0" imgH="0" progId="TCLayout.ActiveDocument.1">
                  <p:embed/>
                  <p:pic>
                    <p:nvPicPr>
                      <p:cNvPr id="0" name="图片 31748"/>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7" name="文本框 8"/>
          <p:cNvSpPr txBox="1">
            <a:spLocks noChangeArrowheads="1"/>
          </p:cNvSpPr>
          <p:nvPr/>
        </p:nvSpPr>
        <p:spPr bwMode="auto">
          <a:xfrm>
            <a:off x="523875" y="1844040"/>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自动驾驶</a:t>
            </a:r>
            <a:r>
              <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整车</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8" name="直接连接符 6"/>
          <p:cNvCxnSpPr/>
          <p:nvPr/>
        </p:nvCxnSpPr>
        <p:spPr>
          <a:xfrm>
            <a:off x="1568450" y="2401570"/>
            <a:ext cx="72009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3" name="文本框 8"/>
          <p:cNvSpPr txBox="1">
            <a:spLocks noChangeArrowheads="1"/>
          </p:cNvSpPr>
          <p:nvPr/>
        </p:nvSpPr>
        <p:spPr bwMode="auto">
          <a:xfrm>
            <a:off x="700405" y="2498725"/>
            <a:ext cx="2455545" cy="275590"/>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技术输出</a:t>
            </a:r>
            <a:r>
              <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整车制造</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0" name="文本框 8"/>
          <p:cNvSpPr txBox="1">
            <a:spLocks noChangeArrowheads="1"/>
          </p:cNvSpPr>
          <p:nvPr/>
        </p:nvSpPr>
        <p:spPr bwMode="auto">
          <a:xfrm>
            <a:off x="9267825" y="4925695"/>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军工</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11" name="直接连接符 6"/>
          <p:cNvCxnSpPr/>
          <p:nvPr/>
        </p:nvCxnSpPr>
        <p:spPr>
          <a:xfrm>
            <a:off x="10312400" y="5483225"/>
            <a:ext cx="72009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 name="文本框 8"/>
          <p:cNvSpPr txBox="1">
            <a:spLocks noChangeArrowheads="1"/>
          </p:cNvSpPr>
          <p:nvPr/>
        </p:nvSpPr>
        <p:spPr bwMode="auto">
          <a:xfrm>
            <a:off x="9444355" y="5580380"/>
            <a:ext cx="2455545" cy="275590"/>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自行班组保障设备</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5" name="文本框 8"/>
          <p:cNvSpPr txBox="1">
            <a:spLocks noChangeArrowheads="1"/>
          </p:cNvSpPr>
          <p:nvPr/>
        </p:nvSpPr>
        <p:spPr bwMode="auto">
          <a:xfrm>
            <a:off x="6919595" y="4925695"/>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芯片</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16" name="直接连接符 6"/>
          <p:cNvCxnSpPr/>
          <p:nvPr/>
        </p:nvCxnSpPr>
        <p:spPr>
          <a:xfrm>
            <a:off x="7964170" y="5483225"/>
            <a:ext cx="72009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7" name="文本框 8"/>
          <p:cNvSpPr txBox="1">
            <a:spLocks noChangeArrowheads="1"/>
          </p:cNvSpPr>
          <p:nvPr/>
        </p:nvSpPr>
        <p:spPr bwMode="auto">
          <a:xfrm>
            <a:off x="7096125" y="5580380"/>
            <a:ext cx="2455545"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神经网络视觉芯片</a:t>
            </a:r>
            <a:r>
              <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神经网络语音芯片</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9" name="文本框 8"/>
          <p:cNvSpPr txBox="1">
            <a:spLocks noChangeArrowheads="1"/>
          </p:cNvSpPr>
          <p:nvPr/>
        </p:nvSpPr>
        <p:spPr bwMode="auto">
          <a:xfrm>
            <a:off x="-125095" y="4925695"/>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零售升级</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20" name="直接连接符 6"/>
          <p:cNvCxnSpPr/>
          <p:nvPr/>
        </p:nvCxnSpPr>
        <p:spPr>
          <a:xfrm>
            <a:off x="919480" y="5483225"/>
            <a:ext cx="72009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1" name="文本框 8"/>
          <p:cNvSpPr txBox="1">
            <a:spLocks noChangeArrowheads="1"/>
          </p:cNvSpPr>
          <p:nvPr/>
        </p:nvSpPr>
        <p:spPr bwMode="auto">
          <a:xfrm>
            <a:off x="51435" y="5580380"/>
            <a:ext cx="2455545"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无人店</a:t>
            </a:r>
            <a:r>
              <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/AI</a:t>
            </a:r>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自取柜</a:t>
            </a:r>
            <a:r>
              <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移动零售</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4" name="文本框 8"/>
          <p:cNvSpPr txBox="1">
            <a:spLocks noChangeArrowheads="1"/>
          </p:cNvSpPr>
          <p:nvPr/>
        </p:nvSpPr>
        <p:spPr bwMode="auto">
          <a:xfrm>
            <a:off x="4571365" y="4925695"/>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安防</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25" name="直接连接符 6"/>
          <p:cNvCxnSpPr/>
          <p:nvPr/>
        </p:nvCxnSpPr>
        <p:spPr>
          <a:xfrm>
            <a:off x="5615940" y="5483225"/>
            <a:ext cx="72009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6" name="文本框 8"/>
          <p:cNvSpPr txBox="1">
            <a:spLocks noChangeArrowheads="1"/>
          </p:cNvSpPr>
          <p:nvPr/>
        </p:nvSpPr>
        <p:spPr bwMode="auto">
          <a:xfrm>
            <a:off x="4747895" y="5580380"/>
            <a:ext cx="2455545"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视觉监控</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城市安防</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8" name="文本框 8"/>
          <p:cNvSpPr txBox="1">
            <a:spLocks noChangeArrowheads="1"/>
          </p:cNvSpPr>
          <p:nvPr/>
        </p:nvSpPr>
        <p:spPr bwMode="auto">
          <a:xfrm>
            <a:off x="2223135" y="4925695"/>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智能语音</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29" name="直接连接符 6"/>
          <p:cNvCxnSpPr/>
          <p:nvPr/>
        </p:nvCxnSpPr>
        <p:spPr>
          <a:xfrm>
            <a:off x="3267710" y="5483225"/>
            <a:ext cx="72009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0" name="文本框 8"/>
          <p:cNvSpPr txBox="1">
            <a:spLocks noChangeArrowheads="1"/>
          </p:cNvSpPr>
          <p:nvPr/>
        </p:nvSpPr>
        <p:spPr bwMode="auto">
          <a:xfrm>
            <a:off x="2399665" y="5580380"/>
            <a:ext cx="2455545"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机器人语音客服</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呼入</a:t>
            </a:r>
            <a:r>
              <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呼出</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2" name="文本框 8"/>
          <p:cNvSpPr txBox="1">
            <a:spLocks noChangeArrowheads="1"/>
          </p:cNvSpPr>
          <p:nvPr/>
        </p:nvSpPr>
        <p:spPr bwMode="auto">
          <a:xfrm>
            <a:off x="8715375" y="1844040"/>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生物智能</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33" name="直接连接符 6"/>
          <p:cNvCxnSpPr/>
          <p:nvPr/>
        </p:nvCxnSpPr>
        <p:spPr>
          <a:xfrm>
            <a:off x="9759950" y="2401570"/>
            <a:ext cx="72009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4" name="文本框 8"/>
          <p:cNvSpPr txBox="1">
            <a:spLocks noChangeArrowheads="1"/>
          </p:cNvSpPr>
          <p:nvPr/>
        </p:nvSpPr>
        <p:spPr bwMode="auto">
          <a:xfrm>
            <a:off x="8891905" y="2498725"/>
            <a:ext cx="2455545" cy="275590"/>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脑科学</a:t>
            </a:r>
            <a:r>
              <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基因</a:t>
            </a:r>
            <a:r>
              <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手脉生态</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6" name="文本框 8"/>
          <p:cNvSpPr txBox="1">
            <a:spLocks noChangeArrowheads="1"/>
          </p:cNvSpPr>
          <p:nvPr/>
        </p:nvSpPr>
        <p:spPr bwMode="auto">
          <a:xfrm>
            <a:off x="5984875" y="1844040"/>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AI CITY</a:t>
            </a:r>
            <a:endParaRPr lang="en-US" altLang="zh-CN"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37" name="直接连接符 6"/>
          <p:cNvCxnSpPr/>
          <p:nvPr/>
        </p:nvCxnSpPr>
        <p:spPr>
          <a:xfrm>
            <a:off x="7029133" y="2401570"/>
            <a:ext cx="72009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8" name="文本框 8"/>
          <p:cNvSpPr txBox="1">
            <a:spLocks noChangeArrowheads="1"/>
          </p:cNvSpPr>
          <p:nvPr/>
        </p:nvSpPr>
        <p:spPr bwMode="auto">
          <a:xfrm>
            <a:off x="6161405" y="2498725"/>
            <a:ext cx="2455545"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新一代人工智能时代</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的城市智能化</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0" name="文本框 8"/>
          <p:cNvSpPr txBox="1">
            <a:spLocks noChangeArrowheads="1"/>
          </p:cNvSpPr>
          <p:nvPr/>
        </p:nvSpPr>
        <p:spPr bwMode="auto">
          <a:xfrm>
            <a:off x="3254375" y="1844040"/>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智能机器人</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41" name="直接连接符 6"/>
          <p:cNvCxnSpPr/>
          <p:nvPr/>
        </p:nvCxnSpPr>
        <p:spPr>
          <a:xfrm>
            <a:off x="4298950" y="2401570"/>
            <a:ext cx="72009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2" name="文本框 8"/>
          <p:cNvSpPr txBox="1">
            <a:spLocks noChangeArrowheads="1"/>
          </p:cNvSpPr>
          <p:nvPr/>
        </p:nvSpPr>
        <p:spPr bwMode="auto">
          <a:xfrm>
            <a:off x="3430905" y="2498725"/>
            <a:ext cx="2455545" cy="275590"/>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车载</a:t>
            </a:r>
            <a:r>
              <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兜售</a:t>
            </a:r>
            <a:r>
              <a:rPr lang="en-US" altLang="zh-CN"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清洁机器人</a:t>
            </a:r>
            <a:endParaRPr lang="zh-CN" alt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3" name="图片 2" descr="机器人 (1)"/>
          <p:cNvPicPr>
            <a:picLocks noChangeAspect="1"/>
          </p:cNvPicPr>
          <p:nvPr/>
        </p:nvPicPr>
        <p:blipFill>
          <a:blip r:embed="rId4"/>
          <a:stretch>
            <a:fillRect/>
          </a:stretch>
        </p:blipFill>
        <p:spPr>
          <a:xfrm>
            <a:off x="4208780" y="786765"/>
            <a:ext cx="900000" cy="900000"/>
          </a:xfrm>
          <a:prstGeom prst="rect">
            <a:avLst/>
          </a:prstGeom>
        </p:spPr>
      </p:pic>
      <p:pic>
        <p:nvPicPr>
          <p:cNvPr id="18" name="图片 17" descr="智慧城市"/>
          <p:cNvPicPr>
            <a:picLocks noChangeAspect="1"/>
          </p:cNvPicPr>
          <p:nvPr/>
        </p:nvPicPr>
        <p:blipFill>
          <a:blip r:embed="rId5"/>
          <a:stretch>
            <a:fillRect/>
          </a:stretch>
        </p:blipFill>
        <p:spPr>
          <a:xfrm>
            <a:off x="6939280" y="786765"/>
            <a:ext cx="900000" cy="900000"/>
          </a:xfrm>
          <a:prstGeom prst="rect">
            <a:avLst/>
          </a:prstGeom>
        </p:spPr>
      </p:pic>
      <p:pic>
        <p:nvPicPr>
          <p:cNvPr id="27" name="图片 26" descr="自动驾驶＊"/>
          <p:cNvPicPr>
            <a:picLocks noChangeAspect="1"/>
          </p:cNvPicPr>
          <p:nvPr/>
        </p:nvPicPr>
        <p:blipFill>
          <a:blip r:embed="rId6"/>
          <a:stretch>
            <a:fillRect/>
          </a:stretch>
        </p:blipFill>
        <p:spPr>
          <a:xfrm>
            <a:off x="1478915" y="786765"/>
            <a:ext cx="900000" cy="900000"/>
          </a:xfrm>
          <a:prstGeom prst="rect">
            <a:avLst/>
          </a:prstGeom>
        </p:spPr>
      </p:pic>
      <p:pic>
        <p:nvPicPr>
          <p:cNvPr id="31" name="图片 30"/>
          <p:cNvPicPr>
            <a:picLocks noChangeAspect="1"/>
          </p:cNvPicPr>
          <p:nvPr/>
        </p:nvPicPr>
        <p:blipFill>
          <a:blip r:embed="rId7"/>
          <a:stretch>
            <a:fillRect/>
          </a:stretch>
        </p:blipFill>
        <p:spPr>
          <a:xfrm>
            <a:off x="5600065" y="3957955"/>
            <a:ext cx="750316" cy="648000"/>
          </a:xfrm>
          <a:prstGeom prst="rect">
            <a:avLst/>
          </a:prstGeom>
        </p:spPr>
      </p:pic>
      <p:pic>
        <p:nvPicPr>
          <p:cNvPr id="39" name="图片 38"/>
          <p:cNvPicPr>
            <a:picLocks noChangeAspect="1"/>
          </p:cNvPicPr>
          <p:nvPr/>
        </p:nvPicPr>
        <p:blipFill>
          <a:blip r:embed="rId8"/>
          <a:stretch>
            <a:fillRect/>
          </a:stretch>
        </p:blipFill>
        <p:spPr>
          <a:xfrm>
            <a:off x="10348595" y="3957955"/>
            <a:ext cx="648000" cy="648000"/>
          </a:xfrm>
          <a:prstGeom prst="rect">
            <a:avLst/>
          </a:prstGeom>
        </p:spPr>
      </p:pic>
      <p:pic>
        <p:nvPicPr>
          <p:cNvPr id="43" name="图片 42"/>
          <p:cNvPicPr>
            <a:picLocks noChangeAspect="1"/>
          </p:cNvPicPr>
          <p:nvPr/>
        </p:nvPicPr>
        <p:blipFill>
          <a:blip r:embed="rId9"/>
          <a:stretch>
            <a:fillRect/>
          </a:stretch>
        </p:blipFill>
        <p:spPr>
          <a:xfrm>
            <a:off x="890905" y="3957955"/>
            <a:ext cx="775837" cy="648000"/>
          </a:xfrm>
          <a:prstGeom prst="rect">
            <a:avLst/>
          </a:prstGeom>
        </p:spPr>
      </p:pic>
      <p:pic>
        <p:nvPicPr>
          <p:cNvPr id="45" name="图片 44"/>
          <p:cNvPicPr>
            <a:picLocks noChangeAspect="1"/>
          </p:cNvPicPr>
          <p:nvPr/>
        </p:nvPicPr>
        <p:blipFill>
          <a:blip r:embed="rId10"/>
          <a:stretch>
            <a:fillRect/>
          </a:stretch>
        </p:blipFill>
        <p:spPr>
          <a:xfrm>
            <a:off x="3231515" y="3957955"/>
            <a:ext cx="792000" cy="648000"/>
          </a:xfrm>
          <a:prstGeom prst="rect">
            <a:avLst/>
          </a:prstGeom>
        </p:spPr>
      </p:pic>
      <p:pic>
        <p:nvPicPr>
          <p:cNvPr id="46" name="图片 45"/>
          <p:cNvPicPr>
            <a:picLocks noChangeAspect="1"/>
          </p:cNvPicPr>
          <p:nvPr/>
        </p:nvPicPr>
        <p:blipFill>
          <a:blip r:embed="rId11"/>
          <a:stretch>
            <a:fillRect/>
          </a:stretch>
        </p:blipFill>
        <p:spPr>
          <a:xfrm>
            <a:off x="9850755" y="913130"/>
            <a:ext cx="537840" cy="648000"/>
          </a:xfrm>
          <a:prstGeom prst="rect">
            <a:avLst/>
          </a:prstGeom>
        </p:spPr>
      </p:pic>
      <p:pic>
        <p:nvPicPr>
          <p:cNvPr id="47" name="图片 46"/>
          <p:cNvPicPr>
            <a:picLocks noChangeAspect="1"/>
          </p:cNvPicPr>
          <p:nvPr/>
        </p:nvPicPr>
        <p:blipFill>
          <a:blip r:embed="rId12"/>
          <a:stretch>
            <a:fillRect/>
          </a:stretch>
        </p:blipFill>
        <p:spPr>
          <a:xfrm>
            <a:off x="7990840" y="3957955"/>
            <a:ext cx="666101" cy="648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对象 5"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1749" name="think-cell 幻灯片" r:id="rId2" imgW="0" imgH="0" progId="TCLayout.ActiveDocument.1">
                  <p:embed/>
                </p:oleObj>
              </mc:Choice>
              <mc:Fallback>
                <p:oleObj name="think-cell 幻灯片" r:id="rId2" imgW="0" imgH="0" progId="TCLayout.ActiveDocument.1">
                  <p:embed/>
                  <p:pic>
                    <p:nvPicPr>
                      <p:cNvPr id="0" name="图片 31748"/>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2" name="文本框 8"/>
          <p:cNvSpPr txBox="1">
            <a:spLocks noChangeArrowheads="1"/>
          </p:cNvSpPr>
          <p:nvPr/>
        </p:nvSpPr>
        <p:spPr bwMode="auto">
          <a:xfrm>
            <a:off x="2897505" y="3779520"/>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l"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罗志鹏</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0" name="文本框 8"/>
          <p:cNvSpPr txBox="1">
            <a:spLocks noChangeArrowheads="1"/>
          </p:cNvSpPr>
          <p:nvPr/>
        </p:nvSpPr>
        <p:spPr bwMode="auto">
          <a:xfrm>
            <a:off x="2897505" y="4353560"/>
            <a:ext cx="8436610" cy="1014730"/>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l" eaLnBrk="1" hangingPunct="1">
              <a:lnSpc>
                <a:spcPts val="2400"/>
              </a:lnSpc>
              <a:spcBef>
                <a:spcPts val="0"/>
              </a:spcBef>
              <a:spcAft>
                <a:spcPts val="0"/>
              </a:spcAft>
            </a:pP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深兰北京</a:t>
            </a:r>
            <a:r>
              <a:rPr lang="en-US" altLang="zh-CN"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AI</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研发中心负责人，毕业于北京大学，曾任职于微软亚太研发集团，曾</a:t>
            </a:r>
            <a:r>
              <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带领团队在</a:t>
            </a:r>
            <a:r>
              <a:rPr lang="en-US" altLang="zh-CN"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KDD</a:t>
            </a:r>
            <a:r>
              <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NeurIPS</a:t>
            </a:r>
            <a:r>
              <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CVPR</a:t>
            </a:r>
            <a:r>
              <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ICCV</a:t>
            </a:r>
            <a:r>
              <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CIKM</a:t>
            </a:r>
            <a:r>
              <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SIGIR</a:t>
            </a:r>
            <a:r>
              <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等数十个世界顶级会议竞赛中获得冠军</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，并以一作在</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KDD</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WWW</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等会议上发表论文，具有多年的机器学习实战经验。</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45" name="图片 44"/>
          <p:cNvPicPr>
            <a:picLocks noChangeAspect="1"/>
          </p:cNvPicPr>
          <p:nvPr/>
        </p:nvPicPr>
        <p:blipFill>
          <a:blip r:embed="rId4"/>
          <a:stretch>
            <a:fillRect/>
          </a:stretch>
        </p:blipFill>
        <p:spPr>
          <a:xfrm>
            <a:off x="950595" y="3779520"/>
            <a:ext cx="1741805" cy="1722755"/>
          </a:xfrm>
          <a:prstGeom prst="rect">
            <a:avLst/>
          </a:prstGeom>
        </p:spPr>
      </p:pic>
      <p:sp>
        <p:nvSpPr>
          <p:cNvPr id="15" name="文本框 14"/>
          <p:cNvSpPr txBox="1"/>
          <p:nvPr/>
        </p:nvSpPr>
        <p:spPr bwMode="auto">
          <a:xfrm>
            <a:off x="817245" y="5972810"/>
            <a:ext cx="10872470" cy="398780"/>
          </a:xfrm>
          <a:prstGeom prst="rect">
            <a:avLst/>
          </a:prstGeom>
          <a:noFill/>
          <a:ln>
            <a:noFill/>
          </a:ln>
        </p:spPr>
        <p:txBody>
          <a:bodyPr wrap="square" rtlCol="0" anchor="t">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nSpc>
                <a:spcPts val="2400"/>
              </a:lnSpc>
              <a:spcBef>
                <a:spcPts val="0"/>
              </a:spcBef>
              <a:spcAft>
                <a:spcPts val="0"/>
              </a:spcAft>
            </a:pPr>
            <a:r>
              <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其他成员均来自清华、北大等知名院校，并在KDD, CVPR, ICCV, NeurIPS等世界顶级会议及算法竞赛中获得多项世界冠军。</a:t>
            </a:r>
            <a:endPar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27" name="图片 26"/>
          <p:cNvPicPr>
            <a:picLocks noChangeAspect="1"/>
          </p:cNvPicPr>
          <p:nvPr/>
        </p:nvPicPr>
        <p:blipFill>
          <a:blip r:embed="rId5"/>
          <a:srcRect l="13281" r="13281"/>
          <a:stretch>
            <a:fillRect/>
          </a:stretch>
        </p:blipFill>
        <p:spPr>
          <a:xfrm>
            <a:off x="950595" y="1056005"/>
            <a:ext cx="1724400" cy="1724400"/>
          </a:xfrm>
          <a:prstGeom prst="rect">
            <a:avLst/>
          </a:prstGeom>
        </p:spPr>
      </p:pic>
      <p:sp>
        <p:nvSpPr>
          <p:cNvPr id="28" name="文本框 8"/>
          <p:cNvSpPr txBox="1">
            <a:spLocks noChangeArrowheads="1"/>
          </p:cNvSpPr>
          <p:nvPr/>
        </p:nvSpPr>
        <p:spPr bwMode="auto">
          <a:xfrm>
            <a:off x="2902585" y="1056005"/>
            <a:ext cx="2809240" cy="460375"/>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l" eaLnBrk="1" hangingPunct="1"/>
            <a:r>
              <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王昕磊</a:t>
            </a:r>
            <a:endParaRPr lang="zh-CN" altLang="en-US" sz="24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0" name="文本框 8"/>
          <p:cNvSpPr txBox="1">
            <a:spLocks noChangeArrowheads="1"/>
          </p:cNvSpPr>
          <p:nvPr/>
        </p:nvSpPr>
        <p:spPr bwMode="auto">
          <a:xfrm>
            <a:off x="2907665" y="1516380"/>
            <a:ext cx="8431530" cy="1322070"/>
          </a:xfrm>
          <a:prstGeom prst="rect">
            <a:avLst/>
          </a:prstGeom>
          <a:noFill/>
          <a:ln>
            <a:noFill/>
          </a:ln>
        </p:spPr>
        <p:txBody>
          <a:bodyPr wrap="squar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algn="l" eaLnBrk="1" hangingPunct="1">
              <a:lnSpc>
                <a:spcPts val="2400"/>
              </a:lnSpc>
              <a:spcBef>
                <a:spcPts val="0"/>
              </a:spcBef>
              <a:spcAft>
                <a:spcPts val="0"/>
              </a:spcAft>
            </a:pPr>
            <a:r>
              <a:rPr lang="zh-CN" altLang="en-US" sz="14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sym typeface="+mn-ea"/>
              </a:rPr>
              <a:t>王昕磊博士，深兰科技（上海）有限公司董事副总裁兼首席战略官，深兰科学院研究专家，深兰人工智能芯片研究院院长。</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毕业于日本静冈大学，电子工学博士，师从日本著名图像及视觉处理专家池田弘明教授（</a:t>
            </a:r>
            <a:r>
              <a:rPr lang="en-US" altLang="zh-CN"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IEEE</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学会</a:t>
            </a:r>
            <a:r>
              <a:rPr lang="en-US" altLang="zh-CN"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follow</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，东京大学博士）。长期致力于人工智能在图像及视频特征提取，分类与检索、模式识别、机器视觉、深度学习和智能芯片领域的基础研究和开发。</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幻灯片" r:id="rId2" imgW="0" imgH="0" progId="TCLayout.ActiveDocument.1">
                  <p:embed/>
                </p:oleObj>
              </mc:Choice>
              <mc:Fallback>
                <p:oleObj name="think-cell 幻灯片" r:id="rId2" imgW="0" imgH="0" progId="TCLayout.ActiveDocument.1">
                  <p:embed/>
                  <p:pic>
                    <p:nvPicPr>
                      <p:cNvPr id="0" name="图片 32772"/>
                      <p:cNvPicPr/>
                      <p:nvPr/>
                    </p:nvPicPr>
                    <p:blipFill>
                      <a:blip r:embed="rId3"/>
                      <a:stretch>
                        <a:fillRect/>
                      </a:stretch>
                    </p:blipFill>
                    <p:spPr>
                      <a:xfrm>
                        <a:off x="1588" y="1588"/>
                        <a:ext cx="1588" cy="1588"/>
                      </a:xfrm>
                      <a:prstGeom prst="rect">
                        <a:avLst/>
                      </a:prstGeom>
                    </p:spPr>
                  </p:pic>
                </p:oleObj>
              </mc:Fallback>
            </mc:AlternateContent>
          </a:graphicData>
        </a:graphic>
      </p:graphicFrame>
      <p:grpSp>
        <p:nvGrpSpPr>
          <p:cNvPr id="5" name="组合 4"/>
          <p:cNvGrpSpPr/>
          <p:nvPr/>
        </p:nvGrpSpPr>
        <p:grpSpPr>
          <a:xfrm>
            <a:off x="8255" y="763588"/>
            <a:ext cx="12176760" cy="5692140"/>
            <a:chOff x="13" y="1619"/>
            <a:chExt cx="19176" cy="8964"/>
          </a:xfrm>
        </p:grpSpPr>
        <p:sp>
          <p:nvSpPr>
            <p:cNvPr id="4" name="文本框 3"/>
            <p:cNvSpPr txBox="1"/>
            <p:nvPr/>
          </p:nvSpPr>
          <p:spPr>
            <a:xfrm>
              <a:off x="13" y="1619"/>
              <a:ext cx="19176" cy="628"/>
            </a:xfrm>
            <a:prstGeom prst="rect">
              <a:avLst/>
            </a:prstGeom>
            <a:noFill/>
          </p:spPr>
          <p:txBody>
            <a:bodyPr wrap="square" rtlCol="0">
              <a:spAutoFit/>
            </a:bodyPr>
            <a:p>
              <a:pPr algn="ctr"/>
              <a:r>
                <a:rPr lang="zh-CN" altLang="en-US" sz="20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rPr>
                <a:t>团队曾获得数十个世界性算法比赛冠军，涵盖机器学习、图像、自然语言处理、语音等领域</a:t>
              </a:r>
              <a:endParaRPr lang="zh-CN" altLang="en-US" sz="2000" b="1">
                <a:solidFill>
                  <a:schemeClr val="accent2"/>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文本框 19"/>
            <p:cNvSpPr txBox="1"/>
            <p:nvPr/>
          </p:nvSpPr>
          <p:spPr>
            <a:xfrm>
              <a:off x="4675" y="2684"/>
              <a:ext cx="9851" cy="7899"/>
            </a:xfrm>
            <a:prstGeom prst="rect">
              <a:avLst/>
            </a:prstGeom>
            <a:noFill/>
            <a:ln w="9525">
              <a:noFill/>
            </a:ln>
          </p:spPr>
          <p:txBody>
            <a:bodyPr wrap="square">
              <a:spAutoFit/>
            </a:bodyPr>
            <a:p>
              <a:pPr indent="0" algn="ctr">
                <a:lnSpc>
                  <a:spcPts val="2400"/>
                </a:lnSpc>
                <a:spcBef>
                  <a:spcPts val="0"/>
                </a:spcBef>
                <a:spcAft>
                  <a:spcPts val="0"/>
                </a:spcAft>
                <a:buNone/>
              </a:pPr>
              <a:r>
                <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CVPR 2020 NTIRE Perceptual Extreme Super-Resolution (PSNR</a:t>
              </a: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第</a:t>
              </a:r>
              <a:r>
                <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名</a:t>
              </a:r>
              <a:r>
                <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endPar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indent="0" algn="ctr">
                <a:lnSpc>
                  <a:spcPts val="2400"/>
                </a:lnSpc>
                <a:spcBef>
                  <a:spcPts val="0"/>
                </a:spcBef>
                <a:spcAft>
                  <a:spcPts val="0"/>
                </a:spcAft>
                <a:buNone/>
              </a:pPr>
              <a:r>
                <a:rPr lang="en-US" altLang="zh-CN" sz="1200" b="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IEEE FG 2020 Compound Emotion challenge (第1名) </a:t>
              </a:r>
              <a:endParaRPr lang="en-US" altLang="zh-CN" sz="1200" b="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ICCV 2019 COCO &amp; Mapillary (第1名) </a:t>
              </a:r>
              <a:endParaRPr sz="1200" b="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ICCV 2019 CVWC Challenge: Tiger Pose Detection (第1名) </a:t>
              </a:r>
              <a:endParaRPr sz="1200" b="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ICCV 2019 VisDrone Challenge: Object Detection in Videos (第1名) </a:t>
              </a:r>
              <a:endParaRPr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indent="0" algn="ctr">
                <a:lnSpc>
                  <a:spcPts val="2400"/>
                </a:lnSpc>
                <a:spcBef>
                  <a:spcPts val="0"/>
                </a:spcBef>
                <a:spcAft>
                  <a:spcPts val="0"/>
                </a:spcAft>
                <a:buNone/>
              </a:pP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KDD Cup 2019 AutoML Track (第1名)     </a:t>
              </a:r>
              <a:endPar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SIGIR 2019 eBay Data Challenge (第1名)</a:t>
              </a:r>
              <a:endPar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indent="0" algn="ctr">
                <a:lnSpc>
                  <a:spcPts val="2400"/>
                </a:lnSpc>
                <a:spcBef>
                  <a:spcPts val="0"/>
                </a:spcBef>
                <a:spcAft>
                  <a:spcPts val="0"/>
                </a:spcAft>
                <a:buNone/>
              </a:pPr>
              <a:r>
                <a:rPr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ICCV 2019 VisDrone Challenge: Multi-Object Tracking (第1名) </a:t>
              </a:r>
              <a:endParaRPr sz="1200" b="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ICCV 2019 VisDrone Challenge: Multi-Object Tracking (第1名) </a:t>
              </a:r>
              <a:endPar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NeurIPS 2019 D-City BDD100K 目标检测挑战赛 (第1名)   </a:t>
              </a:r>
              <a:endParaRPr lang="en-US" altLang="zh-CN" sz="1200" b="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2019面向存量市场的4G用户消费预测 (第1名)</a:t>
              </a:r>
              <a:endPar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CVPR 2019  Cassava Disease Classification (第1名)</a:t>
              </a:r>
              <a:endPar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IEEE ISI-World Cup 2019(Task 1)   (第1名)</a:t>
              </a:r>
              <a:endPar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indent="0" algn="ctr">
                <a:lnSpc>
                  <a:spcPts val="2400"/>
                </a:lnSpc>
                <a:spcBef>
                  <a:spcPts val="0"/>
                </a:spcBef>
                <a:spcAft>
                  <a:spcPts val="0"/>
                </a:spcAft>
                <a:buNone/>
              </a:pP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PAKDD CUP AutoML 2019 (第1名)</a:t>
              </a:r>
              <a:endPar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indent="0" algn="ctr">
                <a:lnSpc>
                  <a:spcPts val="2400"/>
                </a:lnSpc>
                <a:spcBef>
                  <a:spcPts val="0"/>
                </a:spcBef>
                <a:spcAft>
                  <a:spcPts val="0"/>
                </a:spcAft>
                <a:buNone/>
              </a:pPr>
              <a:r>
                <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安全帽佩戴检测赛  (第1名)</a:t>
              </a:r>
              <a:endParaRPr lang="en-US" altLang="zh-CN"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indent="0" algn="ctr">
                <a:lnSpc>
                  <a:spcPts val="2400"/>
                </a:lnSpc>
                <a:spcBef>
                  <a:spcPts val="0"/>
                </a:spcBef>
                <a:spcAft>
                  <a:spcPts val="0"/>
                </a:spcAft>
                <a:buNone/>
              </a:pPr>
              <a:r>
                <a:rPr lang="en-US" altLang="zh-CN" sz="1200" b="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1200" b="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08" name="组合 107"/>
          <p:cNvGrpSpPr/>
          <p:nvPr/>
        </p:nvGrpSpPr>
        <p:grpSpPr>
          <a:xfrm>
            <a:off x="372110" y="1361440"/>
            <a:ext cx="11447780" cy="4831715"/>
            <a:chOff x="403" y="2126"/>
            <a:chExt cx="18028" cy="7609"/>
          </a:xfrm>
        </p:grpSpPr>
        <p:grpSp>
          <p:nvGrpSpPr>
            <p:cNvPr id="55" name="组合 54"/>
            <p:cNvGrpSpPr/>
            <p:nvPr/>
          </p:nvGrpSpPr>
          <p:grpSpPr>
            <a:xfrm>
              <a:off x="13970" y="2126"/>
              <a:ext cx="4461" cy="2537"/>
              <a:chOff x="13530" y="7572"/>
              <a:chExt cx="4461" cy="2537"/>
            </a:xfrm>
          </p:grpSpPr>
          <p:sp>
            <p:nvSpPr>
              <p:cNvPr id="56" name="文本框 55"/>
              <p:cNvSpPr txBox="1"/>
              <p:nvPr/>
            </p:nvSpPr>
            <p:spPr>
              <a:xfrm>
                <a:off x="13530" y="7572"/>
                <a:ext cx="2089" cy="483"/>
              </a:xfrm>
              <a:prstGeom prst="rect">
                <a:avLst/>
              </a:prstGeom>
              <a:noFill/>
            </p:spPr>
            <p:txBody>
              <a:bodyPr wrap="none" rtlCol="0" anchor="t">
                <a:spAutoFit/>
              </a:bodyPr>
              <a:p>
                <a:pPr algn="l"/>
                <a:r>
                  <a:rPr lang="en-US" sz="1400" b="1" dirty="0">
                    <a:solidFill>
                      <a:srgbClr val="4182C2"/>
                    </a:solidFill>
                    <a:latin typeface="苹方-简" panose="020B0400000000000000" charset="-122"/>
                    <a:ea typeface="苹方-简" panose="020B0400000000000000" charset="-122"/>
                    <a:cs typeface="苹方-简" panose="020B0400000000000000" charset="-122"/>
                    <a:sym typeface="+mn-ea"/>
                  </a:rPr>
                  <a:t>2019</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年</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9</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月</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2</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日</a:t>
                </a:r>
                <a:endPar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endParaRPr>
              </a:p>
            </p:txBody>
          </p:sp>
          <p:sp>
            <p:nvSpPr>
              <p:cNvPr id="59" name="文本框 58"/>
              <p:cNvSpPr txBox="1"/>
              <p:nvPr/>
            </p:nvSpPr>
            <p:spPr>
              <a:xfrm>
                <a:off x="13530" y="8157"/>
                <a:ext cx="1732" cy="580"/>
              </a:xfrm>
              <a:prstGeom prst="rect">
                <a:avLst/>
              </a:prstGeom>
              <a:noFill/>
            </p:spPr>
            <p:txBody>
              <a:bodyPr wrap="none" rtlCol="0" anchor="t">
                <a:spAutoFit/>
              </a:bodyPr>
              <a:p>
                <a:pPr algn="l"/>
                <a:r>
                  <a:rPr lang="zh-CN" altLang="en-US" b="1" dirty="0">
                    <a:solidFill>
                      <a:srgbClr val="3772CA"/>
                    </a:solidFill>
                    <a:latin typeface="苹方-简" panose="020B0400000000000000" charset="-122"/>
                    <a:ea typeface="苹方-简" panose="020B0400000000000000" charset="-122"/>
                    <a:cs typeface="苹方-简" panose="020B0400000000000000" charset="-122"/>
                    <a:sym typeface="+mn-ea"/>
                  </a:rPr>
                  <a:t>战略投资</a:t>
                </a:r>
                <a:endParaRPr lang="zh-CN" altLang="en-US" b="1" dirty="0">
                  <a:solidFill>
                    <a:srgbClr val="3772CA"/>
                  </a:solidFill>
                  <a:latin typeface="苹方-简" panose="020B0400000000000000" charset="-122"/>
                  <a:ea typeface="苹方-简" panose="020B0400000000000000" charset="-122"/>
                  <a:cs typeface="苹方-简" panose="020B0400000000000000" charset="-122"/>
                  <a:sym typeface="+mn-ea"/>
                </a:endParaRPr>
              </a:p>
            </p:txBody>
          </p:sp>
          <p:sp>
            <p:nvSpPr>
              <p:cNvPr id="60" name="文本框 59"/>
              <p:cNvSpPr txBox="1"/>
              <p:nvPr/>
            </p:nvSpPr>
            <p:spPr>
              <a:xfrm>
                <a:off x="13530" y="8839"/>
                <a:ext cx="2052" cy="677"/>
              </a:xfrm>
              <a:prstGeom prst="rect">
                <a:avLst/>
              </a:prstGeom>
              <a:noFill/>
            </p:spPr>
            <p:txBody>
              <a:bodyPr wrap="none" rtlCol="0" anchor="t">
                <a:spAutoFit/>
              </a:bodyPr>
              <a:p>
                <a:pPr algn="l"/>
                <a:r>
                  <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rPr>
                  <a:t>金额保密</a:t>
                </a:r>
                <a:endPar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61" name="文本框 60"/>
              <p:cNvSpPr txBox="1"/>
              <p:nvPr/>
            </p:nvSpPr>
            <p:spPr>
              <a:xfrm>
                <a:off x="13530" y="9578"/>
                <a:ext cx="4461" cy="531"/>
              </a:xfrm>
              <a:prstGeom prst="rect">
                <a:avLst/>
              </a:prstGeom>
              <a:noFill/>
            </p:spPr>
            <p:txBody>
              <a:bodyPr wrap="none" rtlCol="0" anchor="t">
                <a:spAutoFit/>
              </a:bodyPr>
              <a:p>
                <a:pPr algn="l"/>
                <a:r>
                  <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rPr>
                  <a:t>重庆经开区投资集团有限公司</a:t>
                </a:r>
                <a:endPar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endParaRPr>
              </a:p>
            </p:txBody>
          </p:sp>
        </p:grpSp>
        <p:grpSp>
          <p:nvGrpSpPr>
            <p:cNvPr id="41" name="组合 40"/>
            <p:cNvGrpSpPr/>
            <p:nvPr/>
          </p:nvGrpSpPr>
          <p:grpSpPr>
            <a:xfrm>
              <a:off x="8690" y="2127"/>
              <a:ext cx="2758" cy="2537"/>
              <a:chOff x="13530" y="7572"/>
              <a:chExt cx="2758" cy="2537"/>
            </a:xfrm>
          </p:grpSpPr>
          <p:sp>
            <p:nvSpPr>
              <p:cNvPr id="42" name="文本框 41"/>
              <p:cNvSpPr txBox="1"/>
              <p:nvPr/>
            </p:nvSpPr>
            <p:spPr>
              <a:xfrm>
                <a:off x="13530" y="7572"/>
                <a:ext cx="2202" cy="483"/>
              </a:xfrm>
              <a:prstGeom prst="rect">
                <a:avLst/>
              </a:prstGeom>
              <a:noFill/>
            </p:spPr>
            <p:txBody>
              <a:bodyPr wrap="none" rtlCol="0" anchor="t">
                <a:spAutoFit/>
              </a:bodyPr>
              <a:p>
                <a:pPr algn="l"/>
                <a:r>
                  <a:rPr lang="en-US" sz="1400" b="1" dirty="0">
                    <a:solidFill>
                      <a:srgbClr val="4182C2"/>
                    </a:solidFill>
                    <a:latin typeface="苹方-简" panose="020B0400000000000000" charset="-122"/>
                    <a:ea typeface="苹方-简" panose="020B0400000000000000" charset="-122"/>
                    <a:cs typeface="苹方-简" panose="020B0400000000000000" charset="-122"/>
                    <a:sym typeface="+mn-ea"/>
                  </a:rPr>
                  <a:t>2018</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年</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4</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月</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16</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日</a:t>
                </a:r>
                <a:endPar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endParaRPr>
              </a:p>
            </p:txBody>
          </p:sp>
          <p:sp>
            <p:nvSpPr>
              <p:cNvPr id="43" name="文本框 42"/>
              <p:cNvSpPr txBox="1"/>
              <p:nvPr/>
            </p:nvSpPr>
            <p:spPr>
              <a:xfrm>
                <a:off x="13530" y="8157"/>
                <a:ext cx="1106" cy="580"/>
              </a:xfrm>
              <a:prstGeom prst="rect">
                <a:avLst/>
              </a:prstGeom>
              <a:noFill/>
            </p:spPr>
            <p:txBody>
              <a:bodyPr wrap="none" rtlCol="0" anchor="t">
                <a:spAutoFit/>
              </a:bodyPr>
              <a:p>
                <a:pPr algn="l"/>
                <a:r>
                  <a:rPr lang="en-US" altLang="zh-CN" b="1" dirty="0">
                    <a:solidFill>
                      <a:srgbClr val="3772CA"/>
                    </a:solidFill>
                    <a:latin typeface="苹方-简" panose="020B0400000000000000" charset="-122"/>
                    <a:ea typeface="苹方-简" panose="020B0400000000000000" charset="-122"/>
                    <a:cs typeface="苹方-简" panose="020B0400000000000000" charset="-122"/>
                    <a:sym typeface="+mn-ea"/>
                  </a:rPr>
                  <a:t>A+</a:t>
                </a:r>
                <a:r>
                  <a:rPr lang="zh-CN" altLang="en-US" b="1" dirty="0">
                    <a:solidFill>
                      <a:srgbClr val="3772CA"/>
                    </a:solidFill>
                    <a:latin typeface="苹方-简" panose="020B0400000000000000" charset="-122"/>
                    <a:ea typeface="苹方-简" panose="020B0400000000000000" charset="-122"/>
                    <a:cs typeface="苹方-简" panose="020B0400000000000000" charset="-122"/>
                    <a:sym typeface="+mn-ea"/>
                  </a:rPr>
                  <a:t>轮</a:t>
                </a:r>
                <a:endParaRPr lang="zh-CN" altLang="en-US" b="1" dirty="0">
                  <a:solidFill>
                    <a:srgbClr val="3772CA"/>
                  </a:solidFill>
                  <a:latin typeface="苹方-简" panose="020B0400000000000000" charset="-122"/>
                  <a:ea typeface="苹方-简" panose="020B0400000000000000" charset="-122"/>
                  <a:cs typeface="苹方-简" panose="020B0400000000000000" charset="-122"/>
                  <a:sym typeface="+mn-ea"/>
                </a:endParaRPr>
              </a:p>
            </p:txBody>
          </p:sp>
          <p:sp>
            <p:nvSpPr>
              <p:cNvPr id="45" name="文本框 44"/>
              <p:cNvSpPr txBox="1"/>
              <p:nvPr/>
            </p:nvSpPr>
            <p:spPr>
              <a:xfrm>
                <a:off x="13530" y="8839"/>
                <a:ext cx="2758" cy="677"/>
              </a:xfrm>
              <a:prstGeom prst="rect">
                <a:avLst/>
              </a:prstGeom>
              <a:noFill/>
            </p:spPr>
            <p:txBody>
              <a:bodyPr wrap="none" rtlCol="0" anchor="t">
                <a:spAutoFit/>
              </a:bodyPr>
              <a:p>
                <a:pPr algn="l"/>
                <a:r>
                  <a:rPr lang="en-US" altLang="zh-CN" sz="2200" b="1" dirty="0">
                    <a:solidFill>
                      <a:schemeClr val="accent2"/>
                    </a:solidFill>
                    <a:latin typeface="苹方-简" panose="020B0400000000000000" charset="-122"/>
                    <a:ea typeface="苹方-简" panose="020B0400000000000000" charset="-122"/>
                    <a:cs typeface="苹方-简" panose="020B0400000000000000" charset="-122"/>
                    <a:sym typeface="+mn-ea"/>
                  </a:rPr>
                  <a:t>2</a:t>
                </a:r>
                <a:r>
                  <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rPr>
                  <a:t>亿元人民币</a:t>
                </a:r>
                <a:endPar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48" name="文本框 47"/>
              <p:cNvSpPr txBox="1"/>
              <p:nvPr/>
            </p:nvSpPr>
            <p:spPr>
              <a:xfrm>
                <a:off x="13530" y="9578"/>
                <a:ext cx="1572" cy="531"/>
              </a:xfrm>
              <a:prstGeom prst="rect">
                <a:avLst/>
              </a:prstGeom>
              <a:noFill/>
            </p:spPr>
            <p:txBody>
              <a:bodyPr wrap="none" rtlCol="0" anchor="t">
                <a:spAutoFit/>
              </a:bodyPr>
              <a:p>
                <a:pPr algn="l"/>
                <a:r>
                  <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rPr>
                  <a:t>中金佳成</a:t>
                </a:r>
                <a:endPar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endParaRPr>
              </a:p>
            </p:txBody>
          </p:sp>
        </p:grpSp>
        <p:grpSp>
          <p:nvGrpSpPr>
            <p:cNvPr id="27" name="组合 26"/>
            <p:cNvGrpSpPr/>
            <p:nvPr/>
          </p:nvGrpSpPr>
          <p:grpSpPr>
            <a:xfrm>
              <a:off x="3385" y="2127"/>
              <a:ext cx="3024" cy="2536"/>
              <a:chOff x="13530" y="7572"/>
              <a:chExt cx="3024" cy="2536"/>
            </a:xfrm>
          </p:grpSpPr>
          <p:sp>
            <p:nvSpPr>
              <p:cNvPr id="22" name="文本框 21"/>
              <p:cNvSpPr txBox="1"/>
              <p:nvPr/>
            </p:nvSpPr>
            <p:spPr>
              <a:xfrm>
                <a:off x="13530" y="7572"/>
                <a:ext cx="2243" cy="483"/>
              </a:xfrm>
              <a:prstGeom prst="rect">
                <a:avLst/>
              </a:prstGeom>
              <a:noFill/>
            </p:spPr>
            <p:txBody>
              <a:bodyPr wrap="none" rtlCol="0" anchor="t">
                <a:spAutoFit/>
              </a:bodyPr>
              <a:p>
                <a:pPr algn="l"/>
                <a:r>
                  <a:rPr lang="en-US" sz="1400" b="1" dirty="0">
                    <a:solidFill>
                      <a:srgbClr val="4182C2"/>
                    </a:solidFill>
                    <a:latin typeface="苹方-简" panose="020B0400000000000000" charset="-122"/>
                    <a:ea typeface="苹方-简" panose="020B0400000000000000" charset="-122"/>
                    <a:cs typeface="苹方-简" panose="020B0400000000000000" charset="-122"/>
                    <a:sym typeface="+mn-ea"/>
                  </a:rPr>
                  <a:t>2017</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年</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9</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月</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24</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日</a:t>
                </a:r>
                <a:endPar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endParaRPr>
              </a:p>
            </p:txBody>
          </p:sp>
          <p:sp>
            <p:nvSpPr>
              <p:cNvPr id="23" name="文本框 22"/>
              <p:cNvSpPr txBox="1"/>
              <p:nvPr/>
            </p:nvSpPr>
            <p:spPr>
              <a:xfrm>
                <a:off x="13530" y="8157"/>
                <a:ext cx="1671" cy="580"/>
              </a:xfrm>
              <a:prstGeom prst="rect">
                <a:avLst/>
              </a:prstGeom>
              <a:noFill/>
            </p:spPr>
            <p:txBody>
              <a:bodyPr wrap="none" rtlCol="0" anchor="t">
                <a:spAutoFit/>
              </a:bodyPr>
              <a:p>
                <a:pPr algn="l"/>
                <a:r>
                  <a:rPr lang="en-US" altLang="zh-CN" b="1" dirty="0">
                    <a:solidFill>
                      <a:srgbClr val="3772CA"/>
                    </a:solidFill>
                    <a:latin typeface="苹方-简" panose="020B0400000000000000" charset="-122"/>
                    <a:ea typeface="苹方-简" panose="020B0400000000000000" charset="-122"/>
                    <a:cs typeface="苹方-简" panose="020B0400000000000000" charset="-122"/>
                    <a:sym typeface="+mn-ea"/>
                  </a:rPr>
                  <a:t>Pre-A</a:t>
                </a:r>
                <a:r>
                  <a:rPr lang="zh-CN" altLang="en-US" b="1" dirty="0">
                    <a:solidFill>
                      <a:srgbClr val="3772CA"/>
                    </a:solidFill>
                    <a:latin typeface="苹方-简" panose="020B0400000000000000" charset="-122"/>
                    <a:ea typeface="苹方-简" panose="020B0400000000000000" charset="-122"/>
                    <a:cs typeface="苹方-简" panose="020B0400000000000000" charset="-122"/>
                    <a:sym typeface="+mn-ea"/>
                  </a:rPr>
                  <a:t>轮</a:t>
                </a:r>
                <a:endParaRPr lang="zh-CN" altLang="en-US" b="1" dirty="0">
                  <a:solidFill>
                    <a:srgbClr val="3772CA"/>
                  </a:solidFill>
                  <a:latin typeface="苹方-简" panose="020B0400000000000000" charset="-122"/>
                  <a:ea typeface="苹方-简" panose="020B0400000000000000" charset="-122"/>
                  <a:cs typeface="苹方-简" panose="020B0400000000000000" charset="-122"/>
                  <a:sym typeface="+mn-ea"/>
                </a:endParaRPr>
              </a:p>
            </p:txBody>
          </p:sp>
          <p:sp>
            <p:nvSpPr>
              <p:cNvPr id="25" name="文本框 24"/>
              <p:cNvSpPr txBox="1"/>
              <p:nvPr/>
            </p:nvSpPr>
            <p:spPr>
              <a:xfrm>
                <a:off x="13530" y="8839"/>
                <a:ext cx="3024" cy="677"/>
              </a:xfrm>
              <a:prstGeom prst="rect">
                <a:avLst/>
              </a:prstGeom>
              <a:noFill/>
            </p:spPr>
            <p:txBody>
              <a:bodyPr wrap="none" rtlCol="0" anchor="t">
                <a:spAutoFit/>
              </a:bodyPr>
              <a:p>
                <a:pPr algn="l"/>
                <a:r>
                  <a:rPr lang="en-US" sz="2200" b="1" dirty="0">
                    <a:solidFill>
                      <a:schemeClr val="accent2"/>
                    </a:solidFill>
                    <a:latin typeface="苹方-简" panose="020B0400000000000000" charset="-122"/>
                    <a:ea typeface="苹方-简" panose="020B0400000000000000" charset="-122"/>
                    <a:cs typeface="苹方-简" panose="020B0400000000000000" charset="-122"/>
                    <a:sym typeface="+mn-ea"/>
                  </a:rPr>
                  <a:t>1000</a:t>
                </a:r>
                <a:r>
                  <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rPr>
                  <a:t>万人民币</a:t>
                </a:r>
                <a:endPar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26" name="文本框 25"/>
              <p:cNvSpPr txBox="1"/>
              <p:nvPr/>
            </p:nvSpPr>
            <p:spPr>
              <a:xfrm>
                <a:off x="13530" y="9578"/>
                <a:ext cx="1572" cy="531"/>
              </a:xfrm>
              <a:prstGeom prst="rect">
                <a:avLst/>
              </a:prstGeom>
              <a:noFill/>
            </p:spPr>
            <p:txBody>
              <a:bodyPr wrap="none" rtlCol="0" anchor="t">
                <a:spAutoFit/>
              </a:bodyPr>
              <a:p>
                <a:pPr algn="l"/>
                <a:r>
                  <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rPr>
                  <a:t>云锋基金</a:t>
                </a:r>
                <a:endPar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endParaRPr>
              </a:p>
            </p:txBody>
          </p:sp>
        </p:grpSp>
        <p:sp>
          <p:nvSpPr>
            <p:cNvPr id="5" name="右箭头 4"/>
            <p:cNvSpPr/>
            <p:nvPr/>
          </p:nvSpPr>
          <p:spPr>
            <a:xfrm>
              <a:off x="403" y="5949"/>
              <a:ext cx="18028" cy="113"/>
            </a:xfrm>
            <a:prstGeom prst="rightArrow">
              <a:avLst>
                <a:gd name="adj1" fmla="val 50000"/>
                <a:gd name="adj2" fmla="val 178562"/>
              </a:avLst>
            </a:prstGeom>
            <a:solidFill>
              <a:srgbClr val="4182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grpSp>
          <p:nvGrpSpPr>
            <p:cNvPr id="28" name="组合 27"/>
            <p:cNvGrpSpPr/>
            <p:nvPr/>
          </p:nvGrpSpPr>
          <p:grpSpPr>
            <a:xfrm>
              <a:off x="687" y="7199"/>
              <a:ext cx="3024" cy="1943"/>
              <a:chOff x="2785" y="7044"/>
              <a:chExt cx="3024" cy="1943"/>
            </a:xfrm>
          </p:grpSpPr>
          <p:sp>
            <p:nvSpPr>
              <p:cNvPr id="15" name="文本框 14"/>
              <p:cNvSpPr txBox="1"/>
              <p:nvPr/>
            </p:nvSpPr>
            <p:spPr>
              <a:xfrm>
                <a:off x="2785" y="7044"/>
                <a:ext cx="2315" cy="483"/>
              </a:xfrm>
              <a:prstGeom prst="rect">
                <a:avLst/>
              </a:prstGeom>
              <a:noFill/>
            </p:spPr>
            <p:txBody>
              <a:bodyPr wrap="none" rtlCol="0" anchor="t">
                <a:spAutoFit/>
              </a:bodyPr>
              <a:p>
                <a:pPr algn="l"/>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2016年12年</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31</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日</a:t>
                </a:r>
                <a:endPar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endParaRPr>
              </a:p>
            </p:txBody>
          </p:sp>
          <p:sp>
            <p:nvSpPr>
              <p:cNvPr id="17" name="文本框 16"/>
              <p:cNvSpPr txBox="1"/>
              <p:nvPr/>
            </p:nvSpPr>
            <p:spPr>
              <a:xfrm>
                <a:off x="2785" y="7629"/>
                <a:ext cx="1371" cy="580"/>
              </a:xfrm>
              <a:prstGeom prst="rect">
                <a:avLst/>
              </a:prstGeom>
              <a:noFill/>
            </p:spPr>
            <p:txBody>
              <a:bodyPr wrap="none" rtlCol="0" anchor="t">
                <a:spAutoFit/>
              </a:bodyPr>
              <a:p>
                <a:pPr algn="l"/>
                <a:r>
                  <a:rPr lang="zh-CN" altLang="en-US" b="1" dirty="0">
                    <a:solidFill>
                      <a:srgbClr val="3772CA"/>
                    </a:solidFill>
                    <a:latin typeface="苹方-简" panose="020B0400000000000000" charset="-122"/>
                    <a:ea typeface="苹方-简" panose="020B0400000000000000" charset="-122"/>
                    <a:cs typeface="苹方-简" panose="020B0400000000000000" charset="-122"/>
                    <a:sym typeface="+mn-ea"/>
                  </a:rPr>
                  <a:t>天使轮</a:t>
                </a:r>
                <a:endParaRPr lang="zh-CN" altLang="en-US" b="1" dirty="0">
                  <a:solidFill>
                    <a:srgbClr val="3772CA"/>
                  </a:solidFill>
                  <a:latin typeface="苹方-简" panose="020B0400000000000000" charset="-122"/>
                  <a:ea typeface="苹方-简" panose="020B0400000000000000" charset="-122"/>
                  <a:cs typeface="苹方-简" panose="020B0400000000000000" charset="-122"/>
                  <a:sym typeface="+mn-ea"/>
                </a:endParaRPr>
              </a:p>
            </p:txBody>
          </p:sp>
          <p:sp>
            <p:nvSpPr>
              <p:cNvPr id="18" name="文本框 17"/>
              <p:cNvSpPr txBox="1"/>
              <p:nvPr/>
            </p:nvSpPr>
            <p:spPr>
              <a:xfrm>
                <a:off x="2785" y="8311"/>
                <a:ext cx="3024" cy="677"/>
              </a:xfrm>
              <a:prstGeom prst="rect">
                <a:avLst/>
              </a:prstGeom>
              <a:noFill/>
            </p:spPr>
            <p:txBody>
              <a:bodyPr wrap="none" rtlCol="0" anchor="t">
                <a:spAutoFit/>
              </a:bodyPr>
              <a:p>
                <a:pPr algn="l"/>
                <a:r>
                  <a:rPr lang="en-US" sz="2200" b="1" dirty="0">
                    <a:solidFill>
                      <a:schemeClr val="accent2"/>
                    </a:solidFill>
                    <a:latin typeface="苹方-简" panose="020B0400000000000000" charset="-122"/>
                    <a:ea typeface="苹方-简" panose="020B0400000000000000" charset="-122"/>
                    <a:cs typeface="苹方-简" panose="020B0400000000000000" charset="-122"/>
                    <a:sym typeface="+mn-ea"/>
                  </a:rPr>
                  <a:t>1000</a:t>
                </a:r>
                <a:r>
                  <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rPr>
                  <a:t>万人民币</a:t>
                </a:r>
                <a:endPar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grpSp>
        <p:grpSp>
          <p:nvGrpSpPr>
            <p:cNvPr id="34" name="组合 33"/>
            <p:cNvGrpSpPr/>
            <p:nvPr/>
          </p:nvGrpSpPr>
          <p:grpSpPr>
            <a:xfrm>
              <a:off x="6031" y="7199"/>
              <a:ext cx="3089" cy="2537"/>
              <a:chOff x="13530" y="7572"/>
              <a:chExt cx="3089" cy="2537"/>
            </a:xfrm>
          </p:grpSpPr>
          <p:sp>
            <p:nvSpPr>
              <p:cNvPr id="35" name="文本框 34"/>
              <p:cNvSpPr txBox="1"/>
              <p:nvPr/>
            </p:nvSpPr>
            <p:spPr>
              <a:xfrm>
                <a:off x="13530" y="7572"/>
                <a:ext cx="2089" cy="483"/>
              </a:xfrm>
              <a:prstGeom prst="rect">
                <a:avLst/>
              </a:prstGeom>
              <a:noFill/>
            </p:spPr>
            <p:txBody>
              <a:bodyPr wrap="none" rtlCol="0" anchor="t">
                <a:spAutoFit/>
              </a:bodyPr>
              <a:p>
                <a:pPr algn="l"/>
                <a:r>
                  <a:rPr lang="en-US" sz="1400" b="1" dirty="0">
                    <a:solidFill>
                      <a:srgbClr val="4182C2"/>
                    </a:solidFill>
                    <a:latin typeface="苹方-简" panose="020B0400000000000000" charset="-122"/>
                    <a:ea typeface="苹方-简" panose="020B0400000000000000" charset="-122"/>
                    <a:cs typeface="苹方-简" panose="020B0400000000000000" charset="-122"/>
                    <a:sym typeface="+mn-ea"/>
                  </a:rPr>
                  <a:t>2018</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年</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2</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月</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5</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日</a:t>
                </a:r>
                <a:endPar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endParaRPr>
              </a:p>
            </p:txBody>
          </p:sp>
          <p:sp>
            <p:nvSpPr>
              <p:cNvPr id="38" name="文本框 37"/>
              <p:cNvSpPr txBox="1"/>
              <p:nvPr/>
            </p:nvSpPr>
            <p:spPr>
              <a:xfrm>
                <a:off x="13530" y="8157"/>
                <a:ext cx="887" cy="580"/>
              </a:xfrm>
              <a:prstGeom prst="rect">
                <a:avLst/>
              </a:prstGeom>
              <a:noFill/>
            </p:spPr>
            <p:txBody>
              <a:bodyPr wrap="none" rtlCol="0" anchor="t">
                <a:spAutoFit/>
              </a:bodyPr>
              <a:p>
                <a:pPr algn="l"/>
                <a:r>
                  <a:rPr lang="en-US" altLang="zh-CN" b="1" dirty="0">
                    <a:solidFill>
                      <a:srgbClr val="3772CA"/>
                    </a:solidFill>
                    <a:latin typeface="苹方-简" panose="020B0400000000000000" charset="-122"/>
                    <a:ea typeface="苹方-简" panose="020B0400000000000000" charset="-122"/>
                    <a:cs typeface="苹方-简" panose="020B0400000000000000" charset="-122"/>
                    <a:sym typeface="+mn-ea"/>
                  </a:rPr>
                  <a:t>A</a:t>
                </a:r>
                <a:r>
                  <a:rPr lang="zh-CN" altLang="en-US" b="1" dirty="0">
                    <a:solidFill>
                      <a:srgbClr val="3772CA"/>
                    </a:solidFill>
                    <a:latin typeface="苹方-简" panose="020B0400000000000000" charset="-122"/>
                    <a:ea typeface="苹方-简" panose="020B0400000000000000" charset="-122"/>
                    <a:cs typeface="苹方-简" panose="020B0400000000000000" charset="-122"/>
                    <a:sym typeface="+mn-ea"/>
                  </a:rPr>
                  <a:t>轮</a:t>
                </a:r>
                <a:endParaRPr lang="zh-CN" altLang="en-US" b="1" dirty="0">
                  <a:solidFill>
                    <a:srgbClr val="3772CA"/>
                  </a:solidFill>
                  <a:latin typeface="苹方-简" panose="020B0400000000000000" charset="-122"/>
                  <a:ea typeface="苹方-简" panose="020B0400000000000000" charset="-122"/>
                  <a:cs typeface="苹方-简" panose="020B0400000000000000" charset="-122"/>
                  <a:sym typeface="+mn-ea"/>
                </a:endParaRPr>
              </a:p>
            </p:txBody>
          </p:sp>
          <p:sp>
            <p:nvSpPr>
              <p:cNvPr id="39" name="文本框 38"/>
              <p:cNvSpPr txBox="1"/>
              <p:nvPr/>
            </p:nvSpPr>
            <p:spPr>
              <a:xfrm>
                <a:off x="13530" y="8839"/>
                <a:ext cx="2934" cy="677"/>
              </a:xfrm>
              <a:prstGeom prst="rect">
                <a:avLst/>
              </a:prstGeom>
              <a:noFill/>
            </p:spPr>
            <p:txBody>
              <a:bodyPr wrap="none" rtlCol="0" anchor="t">
                <a:spAutoFit/>
              </a:bodyPr>
              <a:p>
                <a:pPr algn="l"/>
                <a:r>
                  <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rPr>
                  <a:t>亿元级人民币</a:t>
                </a:r>
                <a:endPar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40" name="文本框 39"/>
              <p:cNvSpPr txBox="1"/>
              <p:nvPr/>
            </p:nvSpPr>
            <p:spPr>
              <a:xfrm>
                <a:off x="13530" y="9578"/>
                <a:ext cx="3089" cy="531"/>
              </a:xfrm>
              <a:prstGeom prst="rect">
                <a:avLst/>
              </a:prstGeom>
              <a:noFill/>
            </p:spPr>
            <p:txBody>
              <a:bodyPr wrap="none" rtlCol="0" anchor="t">
                <a:spAutoFit/>
              </a:bodyPr>
              <a:p>
                <a:pPr algn="l"/>
                <a:r>
                  <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rPr>
                  <a:t>德商资本</a:t>
                </a:r>
                <a:r>
                  <a:rPr lang="en-US" altLang="zh-CN"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rPr>
                  <a:t>&amp;</a:t>
                </a:r>
                <a:r>
                  <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rPr>
                  <a:t>华映资本</a:t>
                </a:r>
                <a:endPar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endParaRPr>
              </a:p>
            </p:txBody>
          </p:sp>
        </p:grpSp>
        <p:grpSp>
          <p:nvGrpSpPr>
            <p:cNvPr id="49" name="组合 48"/>
            <p:cNvGrpSpPr/>
            <p:nvPr/>
          </p:nvGrpSpPr>
          <p:grpSpPr>
            <a:xfrm>
              <a:off x="11330" y="7199"/>
              <a:ext cx="2758" cy="2537"/>
              <a:chOff x="13530" y="7572"/>
              <a:chExt cx="2758" cy="2537"/>
            </a:xfrm>
          </p:grpSpPr>
          <p:sp>
            <p:nvSpPr>
              <p:cNvPr id="50" name="文本框 49"/>
              <p:cNvSpPr txBox="1"/>
              <p:nvPr/>
            </p:nvSpPr>
            <p:spPr>
              <a:xfrm>
                <a:off x="13530" y="7572"/>
                <a:ext cx="2258" cy="483"/>
              </a:xfrm>
              <a:prstGeom prst="rect">
                <a:avLst/>
              </a:prstGeom>
              <a:noFill/>
            </p:spPr>
            <p:txBody>
              <a:bodyPr wrap="none" rtlCol="0" anchor="t">
                <a:spAutoFit/>
              </a:bodyPr>
              <a:p>
                <a:pPr algn="l"/>
                <a:r>
                  <a:rPr lang="en-US" sz="1400" b="1" dirty="0">
                    <a:solidFill>
                      <a:srgbClr val="4182C2"/>
                    </a:solidFill>
                    <a:latin typeface="苹方-简" panose="020B0400000000000000" charset="-122"/>
                    <a:ea typeface="苹方-简" panose="020B0400000000000000" charset="-122"/>
                    <a:cs typeface="苹方-简" panose="020B0400000000000000" charset="-122"/>
                    <a:sym typeface="+mn-ea"/>
                  </a:rPr>
                  <a:t>2018</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年</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4</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月</a:t>
                </a:r>
                <a:r>
                  <a:rPr lang="en-US" altLang="zh-CN" sz="1400" b="1" dirty="0">
                    <a:solidFill>
                      <a:srgbClr val="4182C2"/>
                    </a:solidFill>
                    <a:latin typeface="苹方-简" panose="020B0400000000000000" charset="-122"/>
                    <a:ea typeface="苹方-简" panose="020B0400000000000000" charset="-122"/>
                    <a:cs typeface="苹方-简" panose="020B0400000000000000" charset="-122"/>
                    <a:sym typeface="+mn-ea"/>
                  </a:rPr>
                  <a:t>25</a:t>
                </a:r>
                <a:r>
                  <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rPr>
                  <a:t>日</a:t>
                </a:r>
                <a:endParaRPr lang="zh-CN" altLang="en-US" sz="1400" b="1" dirty="0">
                  <a:solidFill>
                    <a:srgbClr val="4182C2"/>
                  </a:solidFill>
                  <a:latin typeface="苹方-简" panose="020B0400000000000000" charset="-122"/>
                  <a:ea typeface="苹方-简" panose="020B0400000000000000" charset="-122"/>
                  <a:cs typeface="苹方-简" panose="020B0400000000000000" charset="-122"/>
                  <a:sym typeface="+mn-ea"/>
                </a:endParaRPr>
              </a:p>
            </p:txBody>
          </p:sp>
          <p:sp>
            <p:nvSpPr>
              <p:cNvPr id="51" name="文本框 50"/>
              <p:cNvSpPr txBox="1"/>
              <p:nvPr/>
            </p:nvSpPr>
            <p:spPr>
              <a:xfrm>
                <a:off x="13530" y="8157"/>
                <a:ext cx="1732" cy="580"/>
              </a:xfrm>
              <a:prstGeom prst="rect">
                <a:avLst/>
              </a:prstGeom>
              <a:noFill/>
            </p:spPr>
            <p:txBody>
              <a:bodyPr wrap="none" rtlCol="0" anchor="t">
                <a:spAutoFit/>
              </a:bodyPr>
              <a:p>
                <a:pPr algn="l"/>
                <a:r>
                  <a:rPr lang="zh-CN" altLang="en-US" b="1" dirty="0">
                    <a:solidFill>
                      <a:srgbClr val="3772CA"/>
                    </a:solidFill>
                    <a:latin typeface="苹方-简" panose="020B0400000000000000" charset="-122"/>
                    <a:ea typeface="苹方-简" panose="020B0400000000000000" charset="-122"/>
                    <a:cs typeface="苹方-简" panose="020B0400000000000000" charset="-122"/>
                    <a:sym typeface="+mn-ea"/>
                  </a:rPr>
                  <a:t>战略投资</a:t>
                </a:r>
                <a:endParaRPr lang="zh-CN" altLang="en-US" b="1" dirty="0">
                  <a:solidFill>
                    <a:srgbClr val="3772CA"/>
                  </a:solidFill>
                  <a:latin typeface="苹方-简" panose="020B0400000000000000" charset="-122"/>
                  <a:ea typeface="苹方-简" panose="020B0400000000000000" charset="-122"/>
                  <a:cs typeface="苹方-简" panose="020B0400000000000000" charset="-122"/>
                  <a:sym typeface="+mn-ea"/>
                </a:endParaRPr>
              </a:p>
            </p:txBody>
          </p:sp>
          <p:sp>
            <p:nvSpPr>
              <p:cNvPr id="53" name="文本框 52"/>
              <p:cNvSpPr txBox="1"/>
              <p:nvPr/>
            </p:nvSpPr>
            <p:spPr>
              <a:xfrm>
                <a:off x="13530" y="8839"/>
                <a:ext cx="2758" cy="677"/>
              </a:xfrm>
              <a:prstGeom prst="rect">
                <a:avLst/>
              </a:prstGeom>
              <a:noFill/>
            </p:spPr>
            <p:txBody>
              <a:bodyPr wrap="none" rtlCol="0" anchor="t">
                <a:spAutoFit/>
              </a:bodyPr>
              <a:p>
                <a:pPr algn="l"/>
                <a:r>
                  <a:rPr lang="en-US" altLang="zh-CN" sz="2200" b="1" dirty="0">
                    <a:solidFill>
                      <a:schemeClr val="accent2"/>
                    </a:solidFill>
                    <a:latin typeface="苹方-简" panose="020B0400000000000000" charset="-122"/>
                    <a:ea typeface="苹方-简" panose="020B0400000000000000" charset="-122"/>
                    <a:cs typeface="苹方-简" panose="020B0400000000000000" charset="-122"/>
                    <a:sym typeface="+mn-ea"/>
                  </a:rPr>
                  <a:t>3</a:t>
                </a:r>
                <a:r>
                  <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rPr>
                  <a:t>亿元人民币</a:t>
                </a:r>
                <a:endParaRPr lang="zh-CN" altLang="en-US" sz="2200" b="1" dirty="0">
                  <a:solidFill>
                    <a:schemeClr val="accent2"/>
                  </a:solidFill>
                  <a:latin typeface="苹方-简" panose="020B0400000000000000" charset="-122"/>
                  <a:ea typeface="苹方-简" panose="020B0400000000000000" charset="-122"/>
                  <a:cs typeface="苹方-简" panose="020B0400000000000000" charset="-122"/>
                  <a:sym typeface="+mn-ea"/>
                </a:endParaRPr>
              </a:p>
            </p:txBody>
          </p:sp>
          <p:sp>
            <p:nvSpPr>
              <p:cNvPr id="54" name="文本框 53"/>
              <p:cNvSpPr txBox="1"/>
              <p:nvPr/>
            </p:nvSpPr>
            <p:spPr>
              <a:xfrm>
                <a:off x="13530" y="9578"/>
                <a:ext cx="1572" cy="531"/>
              </a:xfrm>
              <a:prstGeom prst="rect">
                <a:avLst/>
              </a:prstGeom>
              <a:noFill/>
            </p:spPr>
            <p:txBody>
              <a:bodyPr wrap="none" rtlCol="0" anchor="t">
                <a:spAutoFit/>
              </a:bodyPr>
              <a:p>
                <a:pPr algn="l"/>
                <a:r>
                  <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rPr>
                  <a:t>绿地集团</a:t>
                </a:r>
                <a:endPar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endParaRPr>
              </a:p>
            </p:txBody>
          </p:sp>
        </p:grpSp>
        <p:grpSp>
          <p:nvGrpSpPr>
            <p:cNvPr id="71" name="组合 70"/>
            <p:cNvGrpSpPr/>
            <p:nvPr/>
          </p:nvGrpSpPr>
          <p:grpSpPr>
            <a:xfrm>
              <a:off x="403" y="5826"/>
              <a:ext cx="340" cy="1671"/>
              <a:chOff x="403" y="5826"/>
              <a:chExt cx="340" cy="1671"/>
            </a:xfrm>
          </p:grpSpPr>
          <p:sp>
            <p:nvSpPr>
              <p:cNvPr id="8" name="椭圆 7"/>
              <p:cNvSpPr/>
              <p:nvPr/>
            </p:nvSpPr>
            <p:spPr>
              <a:xfrm>
                <a:off x="403" y="5826"/>
                <a:ext cx="340" cy="34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24" name="圆角矩形 23"/>
              <p:cNvSpPr/>
              <p:nvPr/>
            </p:nvSpPr>
            <p:spPr>
              <a:xfrm>
                <a:off x="536" y="6137"/>
                <a:ext cx="74" cy="1361"/>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62" name="椭圆 61"/>
              <p:cNvSpPr/>
              <p:nvPr/>
            </p:nvSpPr>
            <p:spPr>
              <a:xfrm>
                <a:off x="460" y="7270"/>
                <a:ext cx="227" cy="22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grpSp>
        <p:sp>
          <p:nvSpPr>
            <p:cNvPr id="65" name="文本框 64"/>
            <p:cNvSpPr txBox="1"/>
            <p:nvPr/>
          </p:nvSpPr>
          <p:spPr>
            <a:xfrm>
              <a:off x="743" y="9205"/>
              <a:ext cx="1893" cy="531"/>
            </a:xfrm>
            <a:prstGeom prst="rect">
              <a:avLst/>
            </a:prstGeom>
            <a:noFill/>
          </p:spPr>
          <p:txBody>
            <a:bodyPr wrap="none" rtlCol="0" anchor="t">
              <a:spAutoFit/>
            </a:bodyPr>
            <a:p>
              <a:pPr algn="l"/>
              <a:r>
                <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rPr>
                <a:t>投资方保密</a:t>
              </a:r>
              <a:endParaRPr lang="zh-CN" altLang="en-US" sz="1600" b="1" dirty="0">
                <a:solidFill>
                  <a:schemeClr val="bg1">
                    <a:lumMod val="50000"/>
                  </a:schemeClr>
                </a:solidFill>
                <a:latin typeface="苹方-简" panose="020B0400000000000000" charset="-122"/>
                <a:ea typeface="苹方-简" panose="020B0400000000000000" charset="-122"/>
                <a:cs typeface="苹方-简" panose="020B0400000000000000" charset="-122"/>
                <a:sym typeface="+mn-ea"/>
              </a:endParaRPr>
            </a:p>
          </p:txBody>
        </p:sp>
        <p:grpSp>
          <p:nvGrpSpPr>
            <p:cNvPr id="72" name="组合 71"/>
            <p:cNvGrpSpPr/>
            <p:nvPr/>
          </p:nvGrpSpPr>
          <p:grpSpPr>
            <a:xfrm>
              <a:off x="3059" y="4282"/>
              <a:ext cx="340" cy="1884"/>
              <a:chOff x="3343" y="4282"/>
              <a:chExt cx="340" cy="1884"/>
            </a:xfrm>
          </p:grpSpPr>
          <p:sp>
            <p:nvSpPr>
              <p:cNvPr id="46" name="椭圆 45"/>
              <p:cNvSpPr/>
              <p:nvPr/>
            </p:nvSpPr>
            <p:spPr>
              <a:xfrm>
                <a:off x="3343" y="5826"/>
                <a:ext cx="340" cy="34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52" name="圆角矩形 51"/>
              <p:cNvSpPr/>
              <p:nvPr/>
            </p:nvSpPr>
            <p:spPr>
              <a:xfrm>
                <a:off x="3476" y="4465"/>
                <a:ext cx="74" cy="1361"/>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68" name="椭圆 67"/>
              <p:cNvSpPr/>
              <p:nvPr/>
            </p:nvSpPr>
            <p:spPr>
              <a:xfrm>
                <a:off x="3400" y="4282"/>
                <a:ext cx="227" cy="22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grpSp>
        <p:grpSp>
          <p:nvGrpSpPr>
            <p:cNvPr id="75" name="组合 74"/>
            <p:cNvGrpSpPr/>
            <p:nvPr/>
          </p:nvGrpSpPr>
          <p:grpSpPr>
            <a:xfrm>
              <a:off x="5715" y="5826"/>
              <a:ext cx="340" cy="1671"/>
              <a:chOff x="403" y="5826"/>
              <a:chExt cx="340" cy="1671"/>
            </a:xfrm>
          </p:grpSpPr>
          <p:sp>
            <p:nvSpPr>
              <p:cNvPr id="78" name="椭圆 77"/>
              <p:cNvSpPr/>
              <p:nvPr/>
            </p:nvSpPr>
            <p:spPr>
              <a:xfrm>
                <a:off x="403" y="5826"/>
                <a:ext cx="340" cy="34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79" name="圆角矩形 78"/>
              <p:cNvSpPr/>
              <p:nvPr/>
            </p:nvSpPr>
            <p:spPr>
              <a:xfrm>
                <a:off x="536" y="6137"/>
                <a:ext cx="74" cy="1361"/>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82" name="椭圆 81"/>
              <p:cNvSpPr/>
              <p:nvPr/>
            </p:nvSpPr>
            <p:spPr>
              <a:xfrm>
                <a:off x="460" y="7270"/>
                <a:ext cx="227" cy="22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grpSp>
        <p:grpSp>
          <p:nvGrpSpPr>
            <p:cNvPr id="92" name="组合 91"/>
            <p:cNvGrpSpPr/>
            <p:nvPr/>
          </p:nvGrpSpPr>
          <p:grpSpPr>
            <a:xfrm>
              <a:off x="11027" y="5826"/>
              <a:ext cx="340" cy="1671"/>
              <a:chOff x="403" y="5826"/>
              <a:chExt cx="340" cy="1671"/>
            </a:xfrm>
          </p:grpSpPr>
          <p:sp>
            <p:nvSpPr>
              <p:cNvPr id="97" name="椭圆 96"/>
              <p:cNvSpPr/>
              <p:nvPr/>
            </p:nvSpPr>
            <p:spPr>
              <a:xfrm>
                <a:off x="403" y="5826"/>
                <a:ext cx="340" cy="34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98" name="圆角矩形 97"/>
              <p:cNvSpPr/>
              <p:nvPr/>
            </p:nvSpPr>
            <p:spPr>
              <a:xfrm>
                <a:off x="536" y="6137"/>
                <a:ext cx="74" cy="1361"/>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99" name="椭圆 98"/>
              <p:cNvSpPr/>
              <p:nvPr/>
            </p:nvSpPr>
            <p:spPr>
              <a:xfrm>
                <a:off x="460" y="7270"/>
                <a:ext cx="227" cy="22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grpSp>
        <p:grpSp>
          <p:nvGrpSpPr>
            <p:cNvPr id="100" name="组合 99"/>
            <p:cNvGrpSpPr/>
            <p:nvPr/>
          </p:nvGrpSpPr>
          <p:grpSpPr>
            <a:xfrm>
              <a:off x="8371" y="4282"/>
              <a:ext cx="340" cy="1884"/>
              <a:chOff x="3343" y="4282"/>
              <a:chExt cx="340" cy="1884"/>
            </a:xfrm>
          </p:grpSpPr>
          <p:sp>
            <p:nvSpPr>
              <p:cNvPr id="101" name="椭圆 100"/>
              <p:cNvSpPr/>
              <p:nvPr/>
            </p:nvSpPr>
            <p:spPr>
              <a:xfrm>
                <a:off x="3343" y="5826"/>
                <a:ext cx="340" cy="34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102" name="圆角矩形 101"/>
              <p:cNvSpPr/>
              <p:nvPr/>
            </p:nvSpPr>
            <p:spPr>
              <a:xfrm>
                <a:off x="3476" y="4465"/>
                <a:ext cx="74" cy="1361"/>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103" name="椭圆 102"/>
              <p:cNvSpPr/>
              <p:nvPr/>
            </p:nvSpPr>
            <p:spPr>
              <a:xfrm>
                <a:off x="3400" y="4282"/>
                <a:ext cx="227" cy="22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grpSp>
        <p:grpSp>
          <p:nvGrpSpPr>
            <p:cNvPr id="104" name="组合 103"/>
            <p:cNvGrpSpPr/>
            <p:nvPr/>
          </p:nvGrpSpPr>
          <p:grpSpPr>
            <a:xfrm>
              <a:off x="13683" y="4307"/>
              <a:ext cx="340" cy="1884"/>
              <a:chOff x="3343" y="4282"/>
              <a:chExt cx="340" cy="1884"/>
            </a:xfrm>
          </p:grpSpPr>
          <p:sp>
            <p:nvSpPr>
              <p:cNvPr id="105" name="椭圆 104"/>
              <p:cNvSpPr/>
              <p:nvPr/>
            </p:nvSpPr>
            <p:spPr>
              <a:xfrm>
                <a:off x="3343" y="5826"/>
                <a:ext cx="340" cy="34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106" name="圆角矩形 105"/>
              <p:cNvSpPr/>
              <p:nvPr/>
            </p:nvSpPr>
            <p:spPr>
              <a:xfrm>
                <a:off x="3476" y="4465"/>
                <a:ext cx="74" cy="1361"/>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sp>
            <p:nvSpPr>
              <p:cNvPr id="107" name="椭圆 106"/>
              <p:cNvSpPr/>
              <p:nvPr/>
            </p:nvSpPr>
            <p:spPr>
              <a:xfrm>
                <a:off x="3400" y="4282"/>
                <a:ext cx="227" cy="22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苹方-简" panose="020B0400000000000000" charset="-122"/>
                  <a:ea typeface="苹方-简" panose="020B0400000000000000" charset="-122"/>
                  <a:cs typeface="苹方-简" panose="020B0400000000000000" charset="-122"/>
                </a:endParaRPr>
              </a:p>
            </p:txBody>
          </p:sp>
        </p:grpSp>
      </p:grpSp>
      <p:sp>
        <p:nvSpPr>
          <p:cNvPr id="2" name="文本框 1"/>
          <p:cNvSpPr txBox="1"/>
          <p:nvPr/>
        </p:nvSpPr>
        <p:spPr>
          <a:xfrm>
            <a:off x="4603750" y="502920"/>
            <a:ext cx="2983865" cy="398780"/>
          </a:xfrm>
          <a:prstGeom prst="rect">
            <a:avLst/>
          </a:prstGeom>
          <a:noFill/>
        </p:spPr>
        <p:txBody>
          <a:bodyPr wrap="none" rtlCol="0" anchor="t">
            <a:spAutoFit/>
          </a:bodyPr>
          <a:p>
            <a:r>
              <a:rPr lang="zh-CN" altLang="en-US" sz="2000" b="1" dirty="0">
                <a:solidFill>
                  <a:schemeClr val="accent2"/>
                </a:solidFill>
                <a:sym typeface="+mn-ea"/>
              </a:rPr>
              <a:t>深兰集团已获得融资情况</a:t>
            </a:r>
            <a:endParaRPr lang="zh-CN" altLang="en-US" sz="2000" b="1" dirty="0">
              <a:solidFill>
                <a:schemeClr val="accent2"/>
              </a:solidFill>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518343" y="3106420"/>
            <a:ext cx="2239645" cy="645160"/>
            <a:chOff x="6841" y="4892"/>
            <a:chExt cx="3527" cy="1016"/>
          </a:xfrm>
        </p:grpSpPr>
        <p:sp>
          <p:nvSpPr>
            <p:cNvPr id="6" name="文本框 8"/>
            <p:cNvSpPr txBox="1">
              <a:spLocks noChangeArrowheads="1"/>
            </p:cNvSpPr>
            <p:nvPr/>
          </p:nvSpPr>
          <p:spPr bwMode="auto">
            <a:xfrm>
              <a:off x="8638" y="4892"/>
              <a:ext cx="1730" cy="1016"/>
            </a:xfrm>
            <a:prstGeom prst="rect">
              <a:avLst/>
            </a:prstGeom>
            <a:noFill/>
            <a:ln>
              <a:noFill/>
            </a:ln>
          </p:spPr>
          <p:txBody>
            <a:bodyPr wrap="none">
              <a:spAutoFit/>
            </a:bodyPr>
            <a:lstStyle>
              <a:lvl1pPr>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1pPr>
              <a:lvl2pPr marL="742950" indent="-28575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2pPr>
              <a:lvl3pPr marL="11430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3pPr>
              <a:lvl4pPr marL="16002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4pPr>
              <a:lvl5pPr marL="2057400" indent="-228600">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90204" pitchFamily="34" charset="0"/>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dirty="0">
                  <a:solidFill>
                    <a:schemeClr val="bg1"/>
                  </a:solidFill>
                  <a:latin typeface="苹方-简" panose="020B0400000000000000" charset="-122"/>
                  <a:ea typeface="苹方-简" panose="020B0400000000000000" charset="-122"/>
                </a:rPr>
                <a:t>产品</a:t>
              </a:r>
              <a:endParaRPr lang="zh-CN" altLang="en-US" sz="3600" b="1" dirty="0">
                <a:solidFill>
                  <a:schemeClr val="bg1"/>
                </a:solidFill>
                <a:latin typeface="苹方-简" panose="020B0400000000000000" charset="-122"/>
                <a:ea typeface="苹方-简" panose="020B0400000000000000" charset="-122"/>
              </a:endParaRPr>
            </a:p>
          </p:txBody>
        </p:sp>
        <p:sp>
          <p:nvSpPr>
            <p:cNvPr id="10" name="矩形 9"/>
            <p:cNvSpPr/>
            <p:nvPr/>
          </p:nvSpPr>
          <p:spPr>
            <a:xfrm>
              <a:off x="8229" y="5173"/>
              <a:ext cx="28" cy="454"/>
            </a:xfrm>
            <a:prstGeom prst="rect">
              <a:avLst/>
            </a:prstGeom>
            <a:solidFill>
              <a:srgbClr val="A8A4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11"/>
            <p:cNvSpPr>
              <a:spLocks noChangeArrowheads="1"/>
            </p:cNvSpPr>
            <p:nvPr/>
          </p:nvSpPr>
          <p:spPr bwMode="auto">
            <a:xfrm>
              <a:off x="6841" y="4901"/>
              <a:ext cx="1007" cy="1007"/>
            </a:xfrm>
            <a:prstGeom prst="ellipse">
              <a:avLst/>
            </a:prstGeom>
            <a:solidFill>
              <a:schemeClr val="bg1"/>
            </a:solidFill>
            <a:ln>
              <a:solidFill>
                <a:srgbClr val="002D61"/>
              </a:solidFill>
            </a:ln>
          </p:spPr>
          <p:txBody>
            <a:bodyPr anchor="ctr">
              <a:noAutofit/>
            </a:bodyPr>
            <a:p>
              <a:pPr lvl="0" algn="ctr">
                <a:lnSpc>
                  <a:spcPts val="3600"/>
                </a:lnSpc>
                <a:spcBef>
                  <a:spcPts val="0"/>
                </a:spcBef>
                <a:spcAft>
                  <a:spcPts val="0"/>
                </a:spcAft>
                <a:buFont typeface="Arial" panose="020B0604020202090204" pitchFamily="34" charset="0"/>
              </a:pPr>
              <a:r>
                <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rPr>
                <a:t>2</a:t>
              </a:r>
              <a:endParaRPr lang="en-US" altLang="zh-CN" sz="2800" dirty="0">
                <a:solidFill>
                  <a:srgbClr val="002D61"/>
                </a:solidFill>
                <a:latin typeface="苹方-简" panose="020B0400000000000000" charset="-122"/>
                <a:ea typeface="苹方-简" panose="020B0400000000000000" charset="-122"/>
                <a:cs typeface="苹方-简" panose="020B0400000000000000" charset="-122"/>
                <a:sym typeface="宋体" panose="02010600030101010101" pitchFamily="2" charset="-122"/>
              </a:endParaRPr>
            </a:p>
          </p:txBody>
        </p:sp>
      </p:grpSp>
    </p:spTree>
  </p:cSld>
  <p:clrMapOvr>
    <a:masterClrMapping/>
  </p:clrMapOvr>
  <p:transition spd="slow">
    <p:push/>
  </p:transition>
</p:sld>
</file>

<file path=ppt/tags/tag1.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06.xml><?xml version="1.0" encoding="utf-8"?>
<p:tagLst xmlns:p="http://schemas.openxmlformats.org/presentationml/2006/main">
  <p:tag name="KSO_WM_UNIT_TYPE" val="i"/>
  <p:tag name="KSO_WM_UNIT_SUBTYPE" val="h"/>
  <p:tag name="KSO_WM_SLIDE_BACKGROUND_TYPE" val="bottomTop"/>
  <p:tag name="KSO_WM_SLIDE_BK_DARK_LIGHT" val="1"/>
  <p:tag name="KSO_WM_UNIT_HIGHLIGHT" val="0"/>
  <p:tag name="KSO_WM_UNIT_COMPATIBLE" val="0"/>
  <p:tag name="KSO_WM_UNIT_DIAGRAM_ISNUMVISUAL" val="0"/>
  <p:tag name="KSO_WM_UNIT_DIAGRAM_ISREFERUNIT" val="0"/>
  <p:tag name="KSO_WM_UNIT_INDEX" val="0"/>
  <p:tag name="KSO_WM_UNIT_ID" val="_16*i*0"/>
  <p:tag name="KSO_WM_UNIT_BK_DARK_LIGHT" val="2"/>
  <p:tag name="KSO_WM_UNIT_LAYERLEVEL" val="1"/>
  <p:tag name="KSO_WM_TAG_VERSION" val="1.0"/>
  <p:tag name="KSO_WM_BEAUTIFY_FLAG" val="#wm#"/>
</p:tagLst>
</file>

<file path=ppt/tags/tag107.xml><?xml version="1.0" encoding="utf-8"?>
<p:tagLst xmlns:p="http://schemas.openxmlformats.org/presentationml/2006/main">
  <p:tag name="KSO_WM_SLIDE_BACKGROUND_TYPE" val="bottomTop"/>
  <p:tag name="KSO_WM_SLIDE_BK_DARK_LIGHT" val="1"/>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08.xml><?xml version="1.0" encoding="utf-8"?>
<p:tagLst xmlns:p="http://schemas.openxmlformats.org/presentationml/2006/main">
  <p:tag name="KSO_WM_SLIDE_BACKGROUND_TYPE" val="bottomTop"/>
  <p:tag name="KSO_WM_SLIDE_BK_DARK_LIGHT" val="1"/>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15.xml><?xml version="1.0" encoding="utf-8"?>
<p:tagLst xmlns:p="http://schemas.openxmlformats.org/presentationml/2006/main">
  <p:tag name="KSO_WM_UNIT_TYPE" val="i"/>
  <p:tag name="KSO_WM_UNIT_SUBTYPE" val="h"/>
  <p:tag name="KSO_WM_SLIDE_BACKGROUND_TYPE" val="navigation"/>
  <p:tag name="KSO_WM_SLIDE_BK_DARK_LIGHT" val="1"/>
  <p:tag name="KSO_WM_UNIT_HIGHLIGHT" val="0"/>
  <p:tag name="KSO_WM_UNIT_COMPATIBLE" val="0"/>
  <p:tag name="KSO_WM_UNIT_DIAGRAM_ISNUMVISUAL" val="0"/>
  <p:tag name="KSO_WM_UNIT_DIAGRAM_ISREFERUNIT" val="0"/>
  <p:tag name="KSO_WM_UNIT_INDEX" val="0"/>
  <p:tag name="KSO_WM_UNIT_ID" val="_17*i*0"/>
  <p:tag name="KSO_WM_UNIT_BK_DARK_LIGHT" val="2"/>
  <p:tag name="KSO_WM_UNIT_LAYERLEVEL" val="1"/>
  <p:tag name="KSO_WM_TAG_VERSION" val="1.0"/>
  <p:tag name="KSO_WM_BEAUTIFY_FLAG" val="#wm#"/>
</p:tagLst>
</file>

<file path=ppt/tags/tag116.xml><?xml version="1.0" encoding="utf-8"?>
<p:tagLst xmlns:p="http://schemas.openxmlformats.org/presentationml/2006/main">
  <p:tag name="KSO_WM_SLIDE_BACKGROUND_TYPE" val="navigation"/>
  <p:tag name="KSO_WM_SLIDE_BK_DARK_LIGHT" val="1"/>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17.xml><?xml version="1.0" encoding="utf-8"?>
<p:tagLst xmlns:p="http://schemas.openxmlformats.org/presentationml/2006/main">
  <p:tag name="KSO_WM_SLIDE_BACKGROUND_TYPE" val="navigation"/>
  <p:tag name="KSO_WM_SLIDE_BK_DARK_LIGHT" val="1"/>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6.xml><?xml version="1.0" encoding="utf-8"?>
<p:tagLst xmlns:p="http://schemas.openxmlformats.org/presentationml/2006/main">
  <p:tag name="KSO_WM_UNIT_TYPE" val="i"/>
  <p:tag name="KSO_WM_UNIT_SUBTYPE" val="h"/>
  <p:tag name="KSO_WM_SLIDE_BACKGROUND_TYPE" val="belt"/>
  <p:tag name="KSO_WM_SLIDE_BK_DARK_LIGHT" val="1"/>
  <p:tag name="KSO_WM_UNIT_HIGHLIGHT" val="0"/>
  <p:tag name="KSO_WM_UNIT_COMPATIBLE" val="0"/>
  <p:tag name="KSO_WM_UNIT_DIAGRAM_ISNUMVISUAL" val="0"/>
  <p:tag name="KSO_WM_UNIT_DIAGRAM_ISREFERUNIT" val="0"/>
  <p:tag name="KSO_WM_UNIT_INDEX" val="0"/>
  <p:tag name="KSO_WM_UNIT_ID" val="_18*i*0"/>
  <p:tag name="KSO_WM_UNIT_BK_DARK_LIGHT" val="2"/>
  <p:tag name="KSO_WM_UNIT_LAYERLEVEL" val="1"/>
  <p:tag name="KSO_WM_TAG_VERSION" val="1.0"/>
  <p:tag name="KSO_WM_BEAUTIFY_FLAG" val="#wm#"/>
</p:tagLst>
</file>

<file path=ppt/tags/tag127.xml><?xml version="1.0" encoding="utf-8"?>
<p:tagLst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28.xml><?xml version="1.0" encoding="utf-8"?>
<p:tagLst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49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492"/>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9.xml><?xml version="1.0" encoding="utf-8"?>
<p:tagLst xmlns:p="http://schemas.openxmlformats.org/presentationml/2006/main">
  <p:tag name="KSO_WM_TAG_VERSION" val="1.0"/>
  <p:tag name="KSO_WM_BEAUTIFY_FLAG" val="#wm#"/>
  <p:tag name="KSO_WM_TEMPLATE_CATEGORY" val="custom"/>
  <p:tag name="KSO_WM_TEMPLATE_INDEX" val="20204492"/>
  <p:tag name="KSO_WM_TEMPLATE_SUBCATEGORY" val="0"/>
  <p:tag name="KSO_WM_TEMPLATE_MASTER_TYPE" val="1"/>
  <p:tag name="KSO_WM_TEMPLATE_COLOR_TYPE" val="1"/>
  <p:tag name="KSO_WM_TEMPLATE_MASTER_THUMB_INDEX" val="12"/>
  <p:tag name="KSO_WM_TEMPLATE_THUMBS_INDEX" val="1、4、7、9、11、12、15、16、17、18、19、22、27、32、35、36"/>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p="http://schemas.openxmlformats.org/presentationml/2006/main">
  <p:tag name="THINKCELLSHAPEDONOTDELETE" val="thinkcellActiveDocDoNotDelete"/>
</p:tagLst>
</file>

<file path=ppt/tags/tag141.xml><?xml version="1.0" encoding="utf-8"?>
<p:tagLst xmlns:p="http://schemas.openxmlformats.org/presentationml/2006/main">
  <p:tag name="THINKCELLSHAPEDONOTDELETE" val="thinkcellActiveDocDoNotDelete"/>
</p:tagLst>
</file>

<file path=ppt/tags/tag142.xml><?xml version="1.0" encoding="utf-8"?>
<p:tagLst xmlns:p="http://schemas.openxmlformats.org/presentationml/2006/main">
  <p:tag name="THINKCELLSHAPEDONOTDELETE" val="thinkcellActiveDocDoNotDelete"/>
</p:tagLst>
</file>

<file path=ppt/tags/tag143.xml><?xml version="1.0" encoding="utf-8"?>
<p:tagLst xmlns:p="http://schemas.openxmlformats.org/presentationml/2006/main">
  <p:tag name="THINKCELLSHAPEDONOTDELETE" val="thinkcellActiveDocDoNotDelete"/>
</p:tagLst>
</file>

<file path=ppt/tags/tag144.xml><?xml version="1.0" encoding="utf-8"?>
<p:tagLst xmlns:p="http://schemas.openxmlformats.org/presentationml/2006/main">
  <p:tag name="THINKCELLSHAPEDONOTDELETE" val="thinkcellActiveDocDoNotDelete"/>
</p:tagLst>
</file>

<file path=ppt/tags/tag145.xml><?xml version="1.0" encoding="utf-8"?>
<p:tagLst xmlns:p="http://schemas.openxmlformats.org/presentationml/2006/main">
  <p:tag name="THINKCELLSHAPEDONOTDELETE" val="thinkcellActiveDocDoNotDelete"/>
</p:tagLst>
</file>

<file path=ppt/tags/tag146.xml><?xml version="1.0" encoding="utf-8"?>
<p:tagLst xmlns:p="http://schemas.openxmlformats.org/presentationml/2006/main">
  <p:tag name="THINKCELLSHAPEDONOTDELETE" val="thinkcellActiveDocDoNotDelete"/>
</p:tagLst>
</file>

<file path=ppt/tags/tag147.xml><?xml version="1.0" encoding="utf-8"?>
<p:tagLst xmlns:p="http://schemas.openxmlformats.org/presentationml/2006/main">
  <p:tag name="KSO_WM_TEMPLATE_SUBCATEGORY" val="0"/>
  <p:tag name="KSO_WM_SLIDE_TYPE" val="contents"/>
  <p:tag name="KSO_WM_SLIDE_SUBTYPE" val="diag"/>
  <p:tag name="KSO_WM_SLIDE_ITEM_CNT" val="4"/>
  <p:tag name="KSO_WM_SLIDE_INDEX" val="4"/>
  <p:tag name="KSO_WM_DIAGRAM_GROUP_CODE" val="l1-1"/>
  <p:tag name="KSO_WM_SLIDE_DIAGTYPE" val="l"/>
  <p:tag name="KSO_WM_TAG_VERSION" val="1.0"/>
  <p:tag name="KSO_WM_BEAUTIFY_FLAG" val="#wm#"/>
  <p:tag name="KSO_WM_SLIDE_LAYOUT" val="a_l"/>
  <p:tag name="KSO_WM_SLIDE_LAYOUT_CNT" val="1_1"/>
  <p:tag name="KSO_WM_TEMPLATE_MASTER_TYPE" val="1"/>
  <p:tag name="KSO_WM_TEMPLATE_COLOR_TYPE" val="1"/>
  <p:tag name="KSO_WM_TEMPLATE_CATEGORY" val="custom"/>
  <p:tag name="KSO_WM_TEMPLATE_INDEX" val="20204492"/>
  <p:tag name="KSO_WM_SLIDE_ID" val="custom20204492_4"/>
</p:tagLst>
</file>

<file path=ppt/tags/tag148.xml><?xml version="1.0" encoding="utf-8"?>
<p:tagLst xmlns:p="http://schemas.openxmlformats.org/presentationml/2006/main">
  <p:tag name="THINKCELLSHAPEDONOTDELETE" val="thinkcellActiveDocDoNotDelete"/>
</p:tagLst>
</file>

<file path=ppt/tags/tag149.xml><?xml version="1.0" encoding="utf-8"?>
<p:tagLst xmlns:p="http://schemas.openxmlformats.org/presentationml/2006/main">
  <p:tag name="THINKCELLSHAPEDONOTDELETE" val="thinkcellActiveDocDoNotDelete"/>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THINKCELLSHAPEDONOTDELETE" val="thinkcellActiveDocDoNotDelete"/>
</p:tagLst>
</file>

<file path=ppt/tags/tag151.xml><?xml version="1.0" encoding="utf-8"?>
<p:tagLst xmlns:p="http://schemas.openxmlformats.org/presentationml/2006/main">
  <p:tag name="THINKCELLSHAPEDONOTDELETE" val="thinkcellActiveDocDoNotDelete"/>
</p:tagLst>
</file>

<file path=ppt/tags/tag152.xml><?xml version="1.0" encoding="utf-8"?>
<p:tagLst xmlns:p="http://schemas.openxmlformats.org/presentationml/2006/main">
  <p:tag name="THINKCELLSHAPEDONOTDELETE" val="thinkcellActiveDocDoNotDelete"/>
</p:tagLst>
</file>

<file path=ppt/tags/tag153.xml><?xml version="1.0" encoding="utf-8"?>
<p:tagLst xmlns:p="http://schemas.openxmlformats.org/presentationml/2006/main">
  <p:tag name="THINKCELLSHAPEDONOTDELETE" val="thinkcellActiveDocDoNotDelete"/>
</p:tagLst>
</file>

<file path=ppt/tags/tag154.xml><?xml version="1.0" encoding="utf-8"?>
<p:tagLst xmlns:p="http://schemas.openxmlformats.org/presentationml/2006/main">
  <p:tag name="THINKCELLSHAPEDONOTDELETE" val="thinkcellActiveDocDoNotDelete"/>
</p:tagLst>
</file>

<file path=ppt/tags/tag155.xml><?xml version="1.0" encoding="utf-8"?>
<p:tagLst xmlns:p="http://schemas.openxmlformats.org/presentationml/2006/main">
  <p:tag name="THINKCELLSHAPEDONOTDELETE" val="thinkcellActiveDocDoNotDelete"/>
</p:tagLst>
</file>

<file path=ppt/tags/tag156.xml><?xml version="1.0" encoding="utf-8"?>
<p:tagLst xmlns:p="http://schemas.openxmlformats.org/presentationml/2006/main">
  <p:tag name="THINKCELLSHAPEDONOTDELETE" val="thinkcellActiveDocDoNotDelete"/>
</p:tagLst>
</file>

<file path=ppt/tags/tag157.xml><?xml version="1.0" encoding="utf-8"?>
<p:tagLst xmlns:p="http://schemas.openxmlformats.org/presentationml/2006/main">
  <p:tag name="THINKCELLSHAPEDONOTDELETE" val="thinkcellActiveDocDoNotDelete"/>
</p:tagLst>
</file>

<file path=ppt/tags/tag158.xml><?xml version="1.0" encoding="utf-8"?>
<p:tagLst xmlns:p="http://schemas.openxmlformats.org/presentationml/2006/main">
  <p:tag name="THINKCELLSHAPEDONOTDELETE" val="thinkcellActiveDocDoNotDelete"/>
</p:tagLst>
</file>

<file path=ppt/tags/tag159.xml><?xml version="1.0" encoding="utf-8"?>
<p:tagLst xmlns:p="http://schemas.openxmlformats.org/presentationml/2006/main">
  <p:tag name="THINKCELLSHAPEDONOTDELETE" val="thinkcellActiveDocDoNotDelete"/>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THINKCELLSHAPEDONOTDELETE" val="thinkcellActiveDocDoNotDelete"/>
</p:tagLst>
</file>

<file path=ppt/tags/tag161.xml><?xml version="1.0" encoding="utf-8"?>
<p:tagLst xmlns:p="http://schemas.openxmlformats.org/presentationml/2006/main">
  <p:tag name="THINKCELLSHAPEDONOTDELETE" val="thinkcellActiveDocDoNotDelete"/>
</p:tagLst>
</file>

<file path=ppt/tags/tag162.xml><?xml version="1.0" encoding="utf-8"?>
<p:tagLst xmlns:p="http://schemas.openxmlformats.org/presentationml/2006/main">
  <p:tag name="THINKCELLSHAPEDONOTDELETE" val="thinkcellActiveDocDoNotDelete"/>
</p:tagLst>
</file>

<file path=ppt/tags/tag163.xml><?xml version="1.0" encoding="utf-8"?>
<p:tagLst xmlns:p="http://schemas.openxmlformats.org/presentationml/2006/main">
  <p:tag name="THINKCELLSHAPEDONOTDELETE" val="thinkcellActiveDocDoNotDelete"/>
</p:tagLst>
</file>

<file path=ppt/tags/tag164.xml><?xml version="1.0" encoding="utf-8"?>
<p:tagLst xmlns:p="http://schemas.openxmlformats.org/presentationml/2006/main">
  <p:tag name="THINKCELLSHAPEDONOTDELETE" val="thinkcellActiveDocDoNotDelete"/>
</p:tagLst>
</file>

<file path=ppt/tags/tag165.xml><?xml version="1.0" encoding="utf-8"?>
<p:tagLst xmlns:p="http://schemas.openxmlformats.org/presentationml/2006/main">
  <p:tag name="THINKCELLSHAPEDONOTDELETE" val="thinkcellActiveDocDoNotDelete"/>
</p:tagLst>
</file>

<file path=ppt/tags/tag166.xml><?xml version="1.0" encoding="utf-8"?>
<p:tagLst xmlns:p="http://schemas.openxmlformats.org/presentationml/2006/main">
  <p:tag name="THINKCELLSHAPEDONOTDELETE" val="thinkcellActiveDocDoNotDelete"/>
</p:tagLst>
</file>

<file path=ppt/tags/tag167.xml><?xml version="1.0" encoding="utf-8"?>
<p:tagLst xmlns:p="http://schemas.openxmlformats.org/presentationml/2006/main">
  <p:tag name="THINKCELLSHAPEDONOTDELETE" val="thinkcellActiveDocDoNotDelete"/>
</p:tagLst>
</file>

<file path=ppt/tags/tag168.xml><?xml version="1.0" encoding="utf-8"?>
<p:tagLst xmlns:p="http://schemas.openxmlformats.org/presentationml/2006/main">
  <p:tag name="THINKCELLSHAPEDONOTDELETE" val="thinkcellActiveDocDoNotDelete"/>
</p:tagLst>
</file>

<file path=ppt/tags/tag169.xml><?xml version="1.0" encoding="utf-8"?>
<p:tagLst xmlns:p="http://schemas.openxmlformats.org/presentationml/2006/main">
  <p:tag name="THINKCELLSHAPEDONOTDELETE" val="thinkcellActiveDocDoNotDelete"/>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THINKCELLSHAPEDONOTDELETE" val="thinkcellActiveDocDoNotDelete"/>
</p:tagLst>
</file>

<file path=ppt/tags/tag171.xml><?xml version="1.0" encoding="utf-8"?>
<p:tagLst xmlns:p="http://schemas.openxmlformats.org/presentationml/2006/main">
  <p:tag name="KSO_WM_UNIT_TABLE_BEAUTIFY" val="smartTable{7f455fa5-3bdc-4570-81eb-4af97e766733}"/>
</p:tagLst>
</file>

<file path=ppt/tags/tag172.xml><?xml version="1.0" encoding="utf-8"?>
<p:tagLst xmlns:p="http://schemas.openxmlformats.org/presentationml/2006/main">
  <p:tag name="THINKCELLSHAPEDONOTDELETE" val="thinkcellActiveDocDoNotDelete"/>
</p:tagLst>
</file>

<file path=ppt/tags/tag173.xml><?xml version="1.0" encoding="utf-8"?>
<p:tagLst xmlns:p="http://schemas.openxmlformats.org/presentationml/2006/main">
  <p:tag name="THINKCELLSHAPEDONOTDELETE" val="thinkcellActiveDocDoNotDelete"/>
</p:tagLst>
</file>

<file path=ppt/tags/tag174.xml><?xml version="1.0" encoding="utf-8"?>
<p:tagLst xmlns:p="http://schemas.openxmlformats.org/presentationml/2006/main">
  <p:tag name="THINKCELLSHAPEDONOTDELETE" val="thinkcellActiveDocDoNotDelete"/>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1.0"/>
  <p:tag name="KSO_WM_BEAUTIFY_FLAG" val="#wm#"/>
  <p:tag name="KSO_WM_UNIT_TYPE" val="y"/>
  <p:tag name="KSO_WM_UNIT_INDEX" val="1"/>
  <p:tag name="KSO_WM_UNIT_ID" val="_1*y*1"/>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UNIT_TYPE" val="y"/>
  <p:tag name="KSO_WM_UNIT_INDEX" val="2"/>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1.0"/>
  <p:tag name="KSO_WM_BEAUTIFY_FLAG" val="#wm#"/>
  <p:tag name="KSO_WM_UNIT_TYPE" val="i"/>
  <p:tag name="KSO_WM_UNIT_INDEX" val="1"/>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1.0"/>
  <p:tag name="KSO_WM_BEAUTIFY_FLAG" val="#wm#"/>
  <p:tag name="KSO_WM_UNIT_TYPE" val="i"/>
  <p:tag name="KSO_WM_UNIT_INDEX" val="2"/>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3"/>
  <p:tag name="KSO_WM_UNIT_LAYERLEVEL" val="1"/>
  <p:tag name="KSO_WM_TAG_VERSION" val="1.0"/>
  <p:tag name="KSO_WM_BEAUTIFY_FLAG" val="#wm#"/>
  <p:tag name="KSO_WM_UNIT_TYPE" val="i"/>
  <p:tag name="KSO_WM_UNIT_INDEX" val="3"/>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5.xml><?xml version="1.0" encoding="utf-8"?>
<p:tagLst xmlns:p="http://schemas.openxmlformats.org/presentationml/2006/main">
  <p:tag name="KSO_WM_SLIDE_BACKGROUND_TYPE" val="general"/>
  <p:tag name="KSO_WM_SLIDE_BK_DARK_LIGHT" val="1"/>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76.xml><?xml version="1.0" encoding="utf-8"?>
<p:tagLst xmlns:p="http://schemas.openxmlformats.org/presentationml/2006/main">
  <p:tag name="KSO_WM_SLIDE_BACKGROUND_TYPE" val="general"/>
  <p:tag name="KSO_WM_SLIDE_BK_DARK_LIGHT" val="1"/>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3"/>
  <p:tag name="KSO_WM_UNIT_LAYERLEVEL" val="1"/>
  <p:tag name="KSO_WM_TAG_VERSION" val="1.0"/>
  <p:tag name="KSO_WM_BEAUTIFY_FLAG" val="#wm#"/>
  <p:tag name="KSO_WM_UNIT_TYPE" val="y"/>
  <p:tag name="KSO_WM_UNIT_INDEX" val="3"/>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81.xml><?xml version="1.0" encoding="utf-8"?>
<p:tagLst xmlns:p="http://schemas.openxmlformats.org/presentationml/2006/main">
  <p:tag name="KSO_WM_UNIT_TYPE" val="i"/>
  <p:tag name="KSO_WM_UNIT_SUBTYPE" val="h"/>
  <p:tag name="KSO_WM_SLIDE_BACKGROUND_TYPE" val="frame"/>
  <p:tag name="KSO_WM_SLIDE_BK_DARK_LIGHT" val="1"/>
  <p:tag name="KSO_WM_UNIT_HIGHLIGHT" val="0"/>
  <p:tag name="KSO_WM_UNIT_COMPATIBLE" val="0"/>
  <p:tag name="KSO_WM_UNIT_DIAGRAM_ISNUMVISUAL" val="0"/>
  <p:tag name="KSO_WM_UNIT_DIAGRAM_ISREFERUNIT" val="0"/>
  <p:tag name="KSO_WM_UNIT_INDEX" val="0"/>
  <p:tag name="KSO_WM_UNIT_ID" val="_13*i*0"/>
  <p:tag name="KSO_WM_UNIT_BK_DARK_LIGHT" val="2"/>
  <p:tag name="KSO_WM_UNIT_LAYERLEVEL" val="1"/>
  <p:tag name="KSO_WM_TAG_VERSION" val="1.0"/>
  <p:tag name="KSO_WM_BEAUTIFY_FLAG" val="#wm#"/>
</p:tagLst>
</file>

<file path=ppt/tags/tag82.xml><?xml version="1.0" encoding="utf-8"?>
<p:tagLst xmlns:p="http://schemas.openxmlformats.org/presentationml/2006/main">
  <p:tag name="KSO_WM_SLIDE_BACKGROUND_TYPE" val="frame"/>
  <p:tag name="KSO_WM_SLIDE_BK_DARK_LIGHT" val="1"/>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3.xml><?xml version="1.0" encoding="utf-8"?>
<p:tagLst xmlns:p="http://schemas.openxmlformats.org/presentationml/2006/main">
  <p:tag name="KSO_WM_SLIDE_BACKGROUND_TYPE" val="frame"/>
  <p:tag name="KSO_WM_SLIDE_BK_DARK_LIGHT" val="1"/>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9.xml><?xml version="1.0" encoding="utf-8"?>
<p:tagLst xmlns:p="http://schemas.openxmlformats.org/presentationml/2006/main">
  <p:tag name="KSO_WM_UNIT_TYPE" val="i"/>
  <p:tag name="KSO_WM_UNIT_SUBTYPE" val="h"/>
  <p:tag name="KSO_WM_SLIDE_BACKGROUND_TYPE" val="leftRight"/>
  <p:tag name="KSO_WM_SLIDE_BK_DARK_LIGHT" val="1"/>
  <p:tag name="KSO_WM_UNIT_HIGHLIGHT" val="0"/>
  <p:tag name="KSO_WM_UNIT_COMPATIBLE" val="0"/>
  <p:tag name="KSO_WM_UNIT_DIAGRAM_ISNUMVISUAL" val="0"/>
  <p:tag name="KSO_WM_UNIT_DIAGRAM_ISREFERUNIT" val="0"/>
  <p:tag name="KSO_WM_UNIT_INDEX" val="0"/>
  <p:tag name="KSO_WM_UNIT_ID" val="_14*i*0"/>
  <p:tag name="KSO_WM_UNIT_BK_DARK_LIGHT" val="2"/>
  <p:tag name="KSO_WM_UNIT_LAYERLEVEL" val="1"/>
  <p:tag name="KSO_WM_TAG_VERSION" val="1.0"/>
  <p:tag name="KSO_WM_BEAUTIFY_FLAG" val="#wm#"/>
</p:tagLst>
</file>

<file path=ppt/tags/tag9.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SLIDE_BACKGROUND_TYPE" val="leftRight"/>
  <p:tag name="KSO_WM_SLIDE_BK_DARK_LIGHT" val="1"/>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97.xml><?xml version="1.0" encoding="utf-8"?>
<p:tagLst xmlns:p="http://schemas.openxmlformats.org/presentationml/2006/main">
  <p:tag name="KSO_WM_UNIT_TYPE" val="i"/>
  <p:tag name="KSO_WM_UNIT_SUBTYPE" val="h"/>
  <p:tag name="KSO_WM_SLIDE_BACKGROUND_TYPE" val="topBottom"/>
  <p:tag name="KSO_WM_SLIDE_BK_DARK_LIGHT" val="1"/>
  <p:tag name="KSO_WM_UNIT_HIGHLIGHT" val="0"/>
  <p:tag name="KSO_WM_UNIT_COMPATIBLE" val="0"/>
  <p:tag name="KSO_WM_UNIT_DIAGRAM_ISNUMVISUAL" val="0"/>
  <p:tag name="KSO_WM_UNIT_DIAGRAM_ISREFERUNIT" val="0"/>
  <p:tag name="KSO_WM_UNIT_INDEX" val="0"/>
  <p:tag name="KSO_WM_UNIT_ID" val="_15*i*0"/>
  <p:tag name="KSO_WM_UNIT_BK_DARK_LIGHT" val="2"/>
  <p:tag name="KSO_WM_UNIT_LAYERLEVEL" val="1"/>
  <p:tag name="KSO_WM_TAG_VERSION" val="1.0"/>
  <p:tag name="KSO_WM_BEAUTIFY_FLAG" val="#wm#"/>
</p:tagLst>
</file>

<file path=ppt/tags/tag98.xml><?xml version="1.0" encoding="utf-8"?>
<p:tagLst xmlns:p="http://schemas.openxmlformats.org/presentationml/2006/main">
  <p:tag name="KSO_WM_SLIDE_BACKGROUND_TYPE" val="topBottom"/>
  <p:tag name="KSO_WM_SLIDE_BK_DARK_LIGHT" val="1"/>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99.xml><?xml version="1.0" encoding="utf-8"?>
<p:tagLst xmlns:p="http://schemas.openxmlformats.org/presentationml/2006/main">
  <p:tag name="KSO_WM_SLIDE_BACKGROUND_TYPE" val="topBottom"/>
  <p:tag name="KSO_WM_SLIDE_BK_DARK_LIGHT" val="1"/>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heme/theme1.xml><?xml version="1.0" encoding="utf-8"?>
<a:theme xmlns:a="http://schemas.openxmlformats.org/drawingml/2006/main" name="2_Office 主题​​">
  <a:themeElements>
    <a:clrScheme name="自定义 267">
      <a:dk1>
        <a:sysClr val="windowText" lastClr="000000"/>
      </a:dk1>
      <a:lt1>
        <a:sysClr val="window" lastClr="FFFFFF"/>
      </a:lt1>
      <a:dk2>
        <a:srgbClr val="00070C"/>
      </a:dk2>
      <a:lt2>
        <a:srgbClr val="FFFFFF"/>
      </a:lt2>
      <a:accent1>
        <a:srgbClr val="0BAEF4"/>
      </a:accent1>
      <a:accent2>
        <a:srgbClr val="0868A9"/>
      </a:accent2>
      <a:accent3>
        <a:srgbClr val="0A69CF"/>
      </a:accent3>
      <a:accent4>
        <a:srgbClr val="0A46BD"/>
      </a:accent4>
      <a:accent5>
        <a:srgbClr val="0924AA"/>
      </a:accent5>
      <a:accent6>
        <a:srgbClr val="090198"/>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5761</Words>
  <Application>WPS 表格</Application>
  <PresentationFormat>宽屏</PresentationFormat>
  <Paragraphs>678</Paragraphs>
  <Slides>34</Slides>
  <Notes>0</Notes>
  <HiddenSlides>0</HiddenSlides>
  <MMClips>0</MMClips>
  <ScaleCrop>false</ScaleCrop>
  <HeadingPairs>
    <vt:vector size="8" baseType="variant">
      <vt:variant>
        <vt:lpstr>已用的字体</vt:lpstr>
      </vt:variant>
      <vt:variant>
        <vt:i4>22</vt:i4>
      </vt:variant>
      <vt:variant>
        <vt:lpstr>主题</vt:lpstr>
      </vt:variant>
      <vt:variant>
        <vt:i4>5</vt:i4>
      </vt:variant>
      <vt:variant>
        <vt:lpstr>嵌入 OLE 服务器</vt:lpstr>
      </vt:variant>
      <vt:variant>
        <vt:i4>33</vt:i4>
      </vt:variant>
      <vt:variant>
        <vt:lpstr>幻灯片标题</vt:lpstr>
      </vt:variant>
      <vt:variant>
        <vt:i4>34</vt:i4>
      </vt:variant>
    </vt:vector>
  </HeadingPairs>
  <TitlesOfParts>
    <vt:vector size="94" baseType="lpstr">
      <vt:lpstr>Arial</vt:lpstr>
      <vt:lpstr>方正书宋_GBK</vt:lpstr>
      <vt:lpstr>Wingdings</vt:lpstr>
      <vt:lpstr>苹方-简</vt:lpstr>
      <vt:lpstr>微软雅黑</vt:lpstr>
      <vt:lpstr>汉仪旗黑</vt:lpstr>
      <vt:lpstr>Calibri</vt:lpstr>
      <vt:lpstr>Helvetica Neue</vt:lpstr>
      <vt:lpstr>宋体</vt:lpstr>
      <vt:lpstr>汉仪书宋二KW</vt:lpstr>
      <vt:lpstr>Microsoft YaHei</vt:lpstr>
      <vt:lpstr>微软雅黑</vt:lpstr>
      <vt:lpstr>Wingdings</vt:lpstr>
      <vt:lpstr>PingFang SC Semibold</vt:lpstr>
      <vt:lpstr>Microsoft YaHei Regular</vt:lpstr>
      <vt:lpstr>PingFang SC</vt:lpstr>
      <vt:lpstr>苹方-港</vt:lpstr>
      <vt:lpstr>Times New Roman</vt:lpstr>
      <vt:lpstr>宋体</vt:lpstr>
      <vt:lpstr>Arial Unicode MS</vt:lpstr>
      <vt:lpstr>等线</vt:lpstr>
      <vt:lpstr>汉仪中等线KW</vt:lpstr>
      <vt:lpstr>2_Office 主题​​</vt:lpstr>
      <vt:lpstr>3_Office 主题​​</vt:lpstr>
      <vt:lpstr>1_Office 主题​​</vt:lpstr>
      <vt:lpstr>5_Office 主题​​</vt:lpstr>
      <vt:lpstr>4_Office 主题​​</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TCLayout.ActiveDocument.1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使用人工智能技术的难点</vt:lpstr>
      <vt:lpstr>PowerPoint 演示文稿</vt:lpstr>
      <vt:lpstr>PowerPoint 演示文稿</vt:lpstr>
      <vt:lpstr>PowerPoint 演示文稿</vt:lpstr>
      <vt:lpstr>功能范围：覆盖95%以上的AI应用领域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部署方案</vt:lpstr>
      <vt:lpstr>定制服务</vt:lpstr>
      <vt:lpstr>售后服务：保障措施</vt:lpstr>
      <vt:lpstr>售后服务：保障措施</vt:lpstr>
      <vt:lpstr>PowerPoint 演示文稿</vt:lpstr>
      <vt:lpstr>PowerPoint 演示文稿</vt:lpstr>
      <vt:lpstr>PowerPoint 演示文稿</vt:lpstr>
      <vt:lpstr>PowerPoint 演示文稿</vt:lpstr>
      <vt:lpstr>PowerPoint 演示文稿</vt:lpstr>
    </vt:vector>
  </TitlesOfParts>
  <Company>DaffySHEN</Company>
  <LinksUpToDate>false</LinksUpToDate>
  <SharedDoc>false</SharedDoc>
  <HyperlinksChanged>false</HyperlinksChanged>
  <AppVersion>14.0000</AppVersion>
  <Manager>DaffySHEN</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surface; DaffySHEN</dc:creator>
  <cp:lastModifiedBy>liuzhiqiang</cp:lastModifiedBy>
  <cp:revision>410</cp:revision>
  <dcterms:created xsi:type="dcterms:W3CDTF">2020-08-12T12:51:41Z</dcterms:created>
  <dcterms:modified xsi:type="dcterms:W3CDTF">2020-08-12T12:51:41Z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2052-2.5.0.4070</vt:lpwstr>
  </property>
</Properties>
</file>

<file path=docProps/thumbnail.jpeg>
</file>